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 id="2147483720" r:id="rId3"/>
  </p:sldMasterIdLst>
  <p:sldIdLst>
    <p:sldId id="276" r:id="rId4"/>
    <p:sldId id="314" r:id="rId5"/>
    <p:sldId id="328" r:id="rId6"/>
    <p:sldId id="281" r:id="rId7"/>
    <p:sldId id="327" r:id="rId8"/>
    <p:sldId id="337" r:id="rId9"/>
    <p:sldId id="330" r:id="rId10"/>
    <p:sldId id="329" r:id="rId11"/>
    <p:sldId id="315" r:id="rId12"/>
    <p:sldId id="316" r:id="rId13"/>
    <p:sldId id="331" r:id="rId14"/>
    <p:sldId id="308" r:id="rId15"/>
    <p:sldId id="336" r:id="rId16"/>
    <p:sldId id="318" r:id="rId17"/>
    <p:sldId id="333" r:id="rId18"/>
    <p:sldId id="334" r:id="rId19"/>
    <p:sldId id="332" r:id="rId20"/>
    <p:sldId id="335" r:id="rId21"/>
    <p:sldId id="28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9" d="100"/>
          <a:sy n="39" d="100"/>
        </p:scale>
        <p:origin x="-1332" y="-1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s>
</file>

<file path=ppt/diagrams/_rels/data2.xml.rels><?xml version="1.0" encoding="UTF-8" standalone="yes"?>
<Relationships xmlns="http://schemas.openxmlformats.org/package/2006/relationships"><Relationship Id="rId1" Type="http://schemas.openxmlformats.org/officeDocument/2006/relationships/image" Target="../media/image5.png"/></Relationships>
</file>

<file path=ppt/diagrams/_rels/drawing2.xml.rels><?xml version="1.0" encoding="UTF-8" standalone="yes"?>
<Relationships xmlns="http://schemas.openxmlformats.org/package/2006/relationships"><Relationship Id="rId1" Type="http://schemas.openxmlformats.org/officeDocument/2006/relationships/image" Target="../media/image5.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B5E3B5-2C34-4C09-82B1-4F8F7DD4D426}" type="doc">
      <dgm:prSet loTypeId="urn:microsoft.com/office/officeart/2005/8/layout/cycle2" loCatId="cycle" qsTypeId="urn:microsoft.com/office/officeart/2005/8/quickstyle/simple3" qsCatId="simple" csTypeId="urn:microsoft.com/office/officeart/2005/8/colors/accent1_2" csCatId="accent1" phldr="1"/>
      <dgm:spPr/>
      <dgm:t>
        <a:bodyPr/>
        <a:lstStyle/>
        <a:p>
          <a:pPr rtl="1"/>
          <a:endParaRPr lang="ar-SA"/>
        </a:p>
      </dgm:t>
    </dgm:pt>
    <dgm:pt modelId="{43BC9F77-8CD0-4471-97BB-CAE918F40CCE}">
      <dgm:prSet phldrT="[Text]" custT="1"/>
      <dgm:spPr/>
      <dgm:t>
        <a:bodyPr/>
        <a:lstStyle/>
        <a:p>
          <a:pPr rtl="1"/>
          <a:r>
            <a:rPr lang="ar-SA" sz="1050" b="1"/>
            <a:t>الجوانب</a:t>
          </a:r>
        </a:p>
        <a:p>
          <a:pPr rtl="1"/>
          <a:r>
            <a:rPr lang="ar-SA" sz="1050" b="1"/>
            <a:t>المراد</a:t>
          </a:r>
        </a:p>
        <a:p>
          <a:pPr rtl="1"/>
          <a:r>
            <a:rPr lang="ar-SA" sz="1050" b="1"/>
            <a:t>تقويمها</a:t>
          </a:r>
        </a:p>
      </dgm:t>
    </dgm:pt>
    <dgm:pt modelId="{8F518717-6910-47AA-AAEA-1F1731BD21D3}" type="parTrans" cxnId="{92FDE4B7-3133-4440-80B0-02552EC219E5}">
      <dgm:prSet/>
      <dgm:spPr/>
      <dgm:t>
        <a:bodyPr/>
        <a:lstStyle/>
        <a:p>
          <a:pPr rtl="1"/>
          <a:endParaRPr lang="ar-SA"/>
        </a:p>
      </dgm:t>
    </dgm:pt>
    <dgm:pt modelId="{AD40381D-4D93-46E7-B8F7-DCC0402B1EC5}" type="sibTrans" cxnId="{92FDE4B7-3133-4440-80B0-02552EC219E5}">
      <dgm:prSet/>
      <dgm:spPr/>
      <dgm:t>
        <a:bodyPr/>
        <a:lstStyle/>
        <a:p>
          <a:pPr rtl="1"/>
          <a:endParaRPr lang="ar-SA"/>
        </a:p>
      </dgm:t>
    </dgm:pt>
    <dgm:pt modelId="{1EE147E7-B28A-4DE0-B6DA-20FD770EF409}">
      <dgm:prSet phldrT="[Text]" custT="1"/>
      <dgm:spPr/>
      <dgm:t>
        <a:bodyPr/>
        <a:lstStyle/>
        <a:p>
          <a:pPr rtl="1"/>
          <a:r>
            <a:rPr lang="ar-SA" sz="1050" b="1"/>
            <a:t>تحليل الأهداف إلى</a:t>
          </a:r>
        </a:p>
        <a:p>
          <a:pPr rtl="1"/>
          <a:r>
            <a:rPr lang="ar-SA" sz="1050" b="1"/>
            <a:t>اهداف إجرائية</a:t>
          </a:r>
        </a:p>
      </dgm:t>
    </dgm:pt>
    <dgm:pt modelId="{C1278249-00C5-4150-9379-E0FC65295A66}" type="parTrans" cxnId="{BFEE1EBF-DB1D-4DDE-BC5E-54F76CA3E305}">
      <dgm:prSet/>
      <dgm:spPr/>
      <dgm:t>
        <a:bodyPr/>
        <a:lstStyle/>
        <a:p>
          <a:pPr rtl="1"/>
          <a:endParaRPr lang="ar-SA"/>
        </a:p>
      </dgm:t>
    </dgm:pt>
    <dgm:pt modelId="{3F9D1DCE-0EF5-49AA-8CAC-C856D3572B0C}" type="sibTrans" cxnId="{BFEE1EBF-DB1D-4DDE-BC5E-54F76CA3E305}">
      <dgm:prSet/>
      <dgm:spPr/>
      <dgm:t>
        <a:bodyPr/>
        <a:lstStyle/>
        <a:p>
          <a:pPr rtl="1"/>
          <a:endParaRPr lang="ar-SA"/>
        </a:p>
      </dgm:t>
    </dgm:pt>
    <dgm:pt modelId="{A5BC5B2A-E105-4F7A-B461-EBD41889463C}">
      <dgm:prSet phldrT="[Text]" custT="1"/>
      <dgm:spPr/>
      <dgm:t>
        <a:bodyPr/>
        <a:lstStyle/>
        <a:p>
          <a:pPr rtl="1"/>
          <a:r>
            <a:rPr lang="ar-SA" sz="1050" b="1"/>
            <a:t>تحديد المتغيرات</a:t>
          </a:r>
          <a:r>
            <a:rPr lang="ar-EG" sz="1050" b="1"/>
            <a:t> (ا</a:t>
          </a:r>
          <a:r>
            <a:rPr lang="ar-SA" sz="1050" b="1"/>
            <a:t>لمواقف</a:t>
          </a:r>
          <a:r>
            <a:rPr lang="ar-EG" sz="1050" b="1"/>
            <a:t>)</a:t>
          </a:r>
          <a:endParaRPr lang="ar-SA" sz="1050" b="1"/>
        </a:p>
        <a:p>
          <a:pPr rtl="1"/>
          <a:r>
            <a:rPr lang="ar-SA" sz="1050" b="1"/>
            <a:t>التي يمكن ان تقاس وتلاحظ</a:t>
          </a:r>
        </a:p>
        <a:p>
          <a:pPr rtl="1"/>
          <a:r>
            <a:rPr lang="ar-SA" sz="1050" b="1"/>
            <a:t>فيها الأهداف</a:t>
          </a:r>
        </a:p>
      </dgm:t>
    </dgm:pt>
    <dgm:pt modelId="{5B4E11EE-CF2D-451D-A419-024D36CF518B}" type="parTrans" cxnId="{1C236239-4F4D-4EE0-8AE9-0D2A39DC9974}">
      <dgm:prSet/>
      <dgm:spPr/>
      <dgm:t>
        <a:bodyPr/>
        <a:lstStyle/>
        <a:p>
          <a:pPr rtl="1"/>
          <a:endParaRPr lang="ar-SA"/>
        </a:p>
      </dgm:t>
    </dgm:pt>
    <dgm:pt modelId="{6DF9C4E4-BB54-4E3D-B3F0-04CAE1DD5E5A}" type="sibTrans" cxnId="{1C236239-4F4D-4EE0-8AE9-0D2A39DC9974}">
      <dgm:prSet/>
      <dgm:spPr/>
      <dgm:t>
        <a:bodyPr/>
        <a:lstStyle/>
        <a:p>
          <a:pPr rtl="1"/>
          <a:endParaRPr lang="ar-SA"/>
        </a:p>
      </dgm:t>
    </dgm:pt>
    <dgm:pt modelId="{11AFE4A1-E473-4586-8278-8C32273C358C}">
      <dgm:prSet phldrT="[Text]" custT="1"/>
      <dgm:spPr/>
      <dgm:t>
        <a:bodyPr/>
        <a:lstStyle/>
        <a:p>
          <a:pPr rtl="1"/>
          <a:r>
            <a:rPr lang="ar-SA" sz="1050" b="1"/>
            <a:t>تصميم أو اختيار الأدوات</a:t>
          </a:r>
        </a:p>
      </dgm:t>
    </dgm:pt>
    <dgm:pt modelId="{52EBE304-AF1E-445C-8A56-E752E9143ECF}" type="parTrans" cxnId="{CEBCD0C5-3F6E-4C02-BD5C-112B53B64E60}">
      <dgm:prSet/>
      <dgm:spPr/>
      <dgm:t>
        <a:bodyPr/>
        <a:lstStyle/>
        <a:p>
          <a:pPr rtl="1"/>
          <a:endParaRPr lang="ar-SA"/>
        </a:p>
      </dgm:t>
    </dgm:pt>
    <dgm:pt modelId="{2182C5A7-D2C0-4144-B00B-8CA0BCF28150}" type="sibTrans" cxnId="{CEBCD0C5-3F6E-4C02-BD5C-112B53B64E60}">
      <dgm:prSet/>
      <dgm:spPr/>
      <dgm:t>
        <a:bodyPr/>
        <a:lstStyle/>
        <a:p>
          <a:pPr rtl="1"/>
          <a:endParaRPr lang="ar-SA"/>
        </a:p>
      </dgm:t>
    </dgm:pt>
    <dgm:pt modelId="{8AC4FA02-8734-4084-A7E6-B31F3A081E2D}">
      <dgm:prSet phldrT="[Text]" custT="1"/>
      <dgm:spPr/>
      <dgm:t>
        <a:bodyPr/>
        <a:lstStyle/>
        <a:p>
          <a:pPr rtl="1"/>
          <a:r>
            <a:rPr lang="ar-SA" sz="1050" b="1"/>
            <a:t>جمع البيانات</a:t>
          </a:r>
        </a:p>
      </dgm:t>
    </dgm:pt>
    <dgm:pt modelId="{BBE89E19-FAA1-41A9-B97E-D5FE4122E634}" type="parTrans" cxnId="{E3FC2F53-C004-4344-AF46-EF46E04DC38B}">
      <dgm:prSet/>
      <dgm:spPr/>
      <dgm:t>
        <a:bodyPr/>
        <a:lstStyle/>
        <a:p>
          <a:pPr rtl="1"/>
          <a:endParaRPr lang="ar-SA"/>
        </a:p>
      </dgm:t>
    </dgm:pt>
    <dgm:pt modelId="{4B99E2A4-B293-485E-93B3-53A289508B20}" type="sibTrans" cxnId="{E3FC2F53-C004-4344-AF46-EF46E04DC38B}">
      <dgm:prSet/>
      <dgm:spPr/>
      <dgm:t>
        <a:bodyPr/>
        <a:lstStyle/>
        <a:p>
          <a:pPr rtl="1"/>
          <a:endParaRPr lang="ar-SA"/>
        </a:p>
      </dgm:t>
    </dgm:pt>
    <dgm:pt modelId="{EC039AC1-7E0A-45D9-80C0-842C456DEB7A}">
      <dgm:prSet phldrT="[Text]" custT="1"/>
      <dgm:spPr/>
      <dgm:t>
        <a:bodyPr/>
        <a:lstStyle/>
        <a:p>
          <a:pPr rtl="1"/>
          <a:r>
            <a:rPr lang="ar-SA" sz="1050" b="1"/>
            <a:t>موازنة البيانات</a:t>
          </a:r>
        </a:p>
        <a:p>
          <a:pPr rtl="1"/>
          <a:r>
            <a:rPr lang="ar-SA" sz="1050" b="1"/>
            <a:t>بالأهداف المطلوبة</a:t>
          </a:r>
        </a:p>
      </dgm:t>
    </dgm:pt>
    <dgm:pt modelId="{D4F39380-F4F2-4A87-B931-0D2049F39674}" type="parTrans" cxnId="{D36DF384-798F-4BD1-8B9C-863C32EA548B}">
      <dgm:prSet/>
      <dgm:spPr/>
      <dgm:t>
        <a:bodyPr/>
        <a:lstStyle/>
        <a:p>
          <a:pPr rtl="1"/>
          <a:endParaRPr lang="ar-SA"/>
        </a:p>
      </dgm:t>
    </dgm:pt>
    <dgm:pt modelId="{1B0BA697-3578-4C51-8676-D8F67BDED76E}" type="sibTrans" cxnId="{D36DF384-798F-4BD1-8B9C-863C32EA548B}">
      <dgm:prSet/>
      <dgm:spPr/>
      <dgm:t>
        <a:bodyPr/>
        <a:lstStyle/>
        <a:p>
          <a:pPr rtl="1"/>
          <a:endParaRPr lang="ar-SA"/>
        </a:p>
      </dgm:t>
    </dgm:pt>
    <dgm:pt modelId="{DFAB1820-CE11-4E06-AFA6-7034A15559DB}">
      <dgm:prSet phldrT="[Text]" custT="1"/>
      <dgm:spPr/>
      <dgm:t>
        <a:bodyPr/>
        <a:lstStyle/>
        <a:p>
          <a:pPr rtl="1"/>
          <a:r>
            <a:rPr lang="ar-SA" sz="1050" b="1"/>
            <a:t>تصنيف الأهداف</a:t>
          </a:r>
        </a:p>
        <a:p>
          <a:pPr rtl="1"/>
          <a:r>
            <a:rPr lang="ar-SA" sz="1050" b="1"/>
            <a:t>العامة</a:t>
          </a:r>
        </a:p>
      </dgm:t>
    </dgm:pt>
    <dgm:pt modelId="{7EF543DA-41A6-443B-B1EC-25E038B49EB6}" type="parTrans" cxnId="{391CC364-2DDD-4997-9B89-28F92936529C}">
      <dgm:prSet/>
      <dgm:spPr/>
      <dgm:t>
        <a:bodyPr/>
        <a:lstStyle/>
        <a:p>
          <a:pPr rtl="1"/>
          <a:endParaRPr lang="ar-SA"/>
        </a:p>
      </dgm:t>
    </dgm:pt>
    <dgm:pt modelId="{E51023C4-3DE1-4179-8DDA-4FFB881F7DCC}" type="sibTrans" cxnId="{391CC364-2DDD-4997-9B89-28F92936529C}">
      <dgm:prSet/>
      <dgm:spPr/>
      <dgm:t>
        <a:bodyPr/>
        <a:lstStyle/>
        <a:p>
          <a:pPr rtl="1"/>
          <a:endParaRPr lang="ar-SA"/>
        </a:p>
      </dgm:t>
    </dgm:pt>
    <dgm:pt modelId="{AD0E26B3-2276-4A7A-807E-E13E8E11742B}" type="pres">
      <dgm:prSet presAssocID="{0EB5E3B5-2C34-4C09-82B1-4F8F7DD4D426}" presName="cycle" presStyleCnt="0">
        <dgm:presLayoutVars>
          <dgm:dir/>
          <dgm:resizeHandles val="exact"/>
        </dgm:presLayoutVars>
      </dgm:prSet>
      <dgm:spPr/>
      <dgm:t>
        <a:bodyPr/>
        <a:lstStyle/>
        <a:p>
          <a:pPr rtl="1"/>
          <a:endParaRPr lang="ar-SA"/>
        </a:p>
      </dgm:t>
    </dgm:pt>
    <dgm:pt modelId="{5CD59633-61D2-4D85-AB48-792D94A47194}" type="pres">
      <dgm:prSet presAssocID="{43BC9F77-8CD0-4471-97BB-CAE918F40CCE}" presName="node" presStyleLbl="node1" presStyleIdx="0" presStyleCnt="7">
        <dgm:presLayoutVars>
          <dgm:bulletEnabled val="1"/>
        </dgm:presLayoutVars>
      </dgm:prSet>
      <dgm:spPr/>
      <dgm:t>
        <a:bodyPr/>
        <a:lstStyle/>
        <a:p>
          <a:pPr rtl="1"/>
          <a:endParaRPr lang="ar-SA"/>
        </a:p>
      </dgm:t>
    </dgm:pt>
    <dgm:pt modelId="{B567BD53-B775-429A-9AA8-34561A120B2A}" type="pres">
      <dgm:prSet presAssocID="{AD40381D-4D93-46E7-B8F7-DCC0402B1EC5}" presName="sibTrans" presStyleLbl="sibTrans2D1" presStyleIdx="0" presStyleCnt="7"/>
      <dgm:spPr/>
      <dgm:t>
        <a:bodyPr/>
        <a:lstStyle/>
        <a:p>
          <a:pPr rtl="1"/>
          <a:endParaRPr lang="ar-SA"/>
        </a:p>
      </dgm:t>
    </dgm:pt>
    <dgm:pt modelId="{159FC88E-EFF8-4752-9DBC-27255FB359AD}" type="pres">
      <dgm:prSet presAssocID="{AD40381D-4D93-46E7-B8F7-DCC0402B1EC5}" presName="connectorText" presStyleLbl="sibTrans2D1" presStyleIdx="0" presStyleCnt="7"/>
      <dgm:spPr/>
      <dgm:t>
        <a:bodyPr/>
        <a:lstStyle/>
        <a:p>
          <a:pPr rtl="1"/>
          <a:endParaRPr lang="ar-SA"/>
        </a:p>
      </dgm:t>
    </dgm:pt>
    <dgm:pt modelId="{045E2DAE-E7DA-4883-A8BD-2A397C222CBD}" type="pres">
      <dgm:prSet presAssocID="{DFAB1820-CE11-4E06-AFA6-7034A15559DB}" presName="node" presStyleLbl="node1" presStyleIdx="1" presStyleCnt="7">
        <dgm:presLayoutVars>
          <dgm:bulletEnabled val="1"/>
        </dgm:presLayoutVars>
      </dgm:prSet>
      <dgm:spPr/>
      <dgm:t>
        <a:bodyPr/>
        <a:lstStyle/>
        <a:p>
          <a:pPr rtl="1"/>
          <a:endParaRPr lang="ar-SA"/>
        </a:p>
      </dgm:t>
    </dgm:pt>
    <dgm:pt modelId="{F4FEF631-5D01-4078-85B1-E22DEC830FC1}" type="pres">
      <dgm:prSet presAssocID="{E51023C4-3DE1-4179-8DDA-4FFB881F7DCC}" presName="sibTrans" presStyleLbl="sibTrans2D1" presStyleIdx="1" presStyleCnt="7"/>
      <dgm:spPr/>
      <dgm:t>
        <a:bodyPr/>
        <a:lstStyle/>
        <a:p>
          <a:pPr rtl="1"/>
          <a:endParaRPr lang="ar-SA"/>
        </a:p>
      </dgm:t>
    </dgm:pt>
    <dgm:pt modelId="{345CE273-AC93-4281-A94A-598990BCA98F}" type="pres">
      <dgm:prSet presAssocID="{E51023C4-3DE1-4179-8DDA-4FFB881F7DCC}" presName="connectorText" presStyleLbl="sibTrans2D1" presStyleIdx="1" presStyleCnt="7"/>
      <dgm:spPr/>
      <dgm:t>
        <a:bodyPr/>
        <a:lstStyle/>
        <a:p>
          <a:pPr rtl="1"/>
          <a:endParaRPr lang="ar-SA"/>
        </a:p>
      </dgm:t>
    </dgm:pt>
    <dgm:pt modelId="{E738EEB7-9151-4017-AFC8-6EDCFF9D521E}" type="pres">
      <dgm:prSet presAssocID="{1EE147E7-B28A-4DE0-B6DA-20FD770EF409}" presName="node" presStyleLbl="node1" presStyleIdx="2" presStyleCnt="7">
        <dgm:presLayoutVars>
          <dgm:bulletEnabled val="1"/>
        </dgm:presLayoutVars>
      </dgm:prSet>
      <dgm:spPr/>
      <dgm:t>
        <a:bodyPr/>
        <a:lstStyle/>
        <a:p>
          <a:pPr rtl="1"/>
          <a:endParaRPr lang="ar-SA"/>
        </a:p>
      </dgm:t>
    </dgm:pt>
    <dgm:pt modelId="{857FEA4B-14D7-4578-B07D-3DFA1B7E44F6}" type="pres">
      <dgm:prSet presAssocID="{3F9D1DCE-0EF5-49AA-8CAC-C856D3572B0C}" presName="sibTrans" presStyleLbl="sibTrans2D1" presStyleIdx="2" presStyleCnt="7"/>
      <dgm:spPr/>
      <dgm:t>
        <a:bodyPr/>
        <a:lstStyle/>
        <a:p>
          <a:pPr rtl="1"/>
          <a:endParaRPr lang="ar-SA"/>
        </a:p>
      </dgm:t>
    </dgm:pt>
    <dgm:pt modelId="{EEDE4F84-7550-416A-A8F0-A8D12857A542}" type="pres">
      <dgm:prSet presAssocID="{3F9D1DCE-0EF5-49AA-8CAC-C856D3572B0C}" presName="connectorText" presStyleLbl="sibTrans2D1" presStyleIdx="2" presStyleCnt="7"/>
      <dgm:spPr/>
      <dgm:t>
        <a:bodyPr/>
        <a:lstStyle/>
        <a:p>
          <a:pPr rtl="1"/>
          <a:endParaRPr lang="ar-SA"/>
        </a:p>
      </dgm:t>
    </dgm:pt>
    <dgm:pt modelId="{3A26DA0D-89D1-49A9-B103-E58360C8198D}" type="pres">
      <dgm:prSet presAssocID="{A5BC5B2A-E105-4F7A-B461-EBD41889463C}" presName="node" presStyleLbl="node1" presStyleIdx="3" presStyleCnt="7" custScaleX="215707" custScaleY="120462" custRadScaleRad="112181" custRadScaleInc="-42151">
        <dgm:presLayoutVars>
          <dgm:bulletEnabled val="1"/>
        </dgm:presLayoutVars>
      </dgm:prSet>
      <dgm:spPr/>
      <dgm:t>
        <a:bodyPr/>
        <a:lstStyle/>
        <a:p>
          <a:pPr rtl="1"/>
          <a:endParaRPr lang="ar-SA"/>
        </a:p>
      </dgm:t>
    </dgm:pt>
    <dgm:pt modelId="{FD0B5D56-D351-4212-BDF8-E58776A03ABD}" type="pres">
      <dgm:prSet presAssocID="{6DF9C4E4-BB54-4E3D-B3F0-04CAE1DD5E5A}" presName="sibTrans" presStyleLbl="sibTrans2D1" presStyleIdx="3" presStyleCnt="7"/>
      <dgm:spPr/>
      <dgm:t>
        <a:bodyPr/>
        <a:lstStyle/>
        <a:p>
          <a:pPr rtl="1"/>
          <a:endParaRPr lang="ar-SA"/>
        </a:p>
      </dgm:t>
    </dgm:pt>
    <dgm:pt modelId="{7A1D556B-E7ED-4A61-B070-4F5C640693F6}" type="pres">
      <dgm:prSet presAssocID="{6DF9C4E4-BB54-4E3D-B3F0-04CAE1DD5E5A}" presName="connectorText" presStyleLbl="sibTrans2D1" presStyleIdx="3" presStyleCnt="7"/>
      <dgm:spPr/>
      <dgm:t>
        <a:bodyPr/>
        <a:lstStyle/>
        <a:p>
          <a:pPr rtl="1"/>
          <a:endParaRPr lang="ar-SA"/>
        </a:p>
      </dgm:t>
    </dgm:pt>
    <dgm:pt modelId="{A83D1AE6-1E28-4C39-84B9-9A30213A05A3}" type="pres">
      <dgm:prSet presAssocID="{11AFE4A1-E473-4586-8278-8C32273C358C}" presName="node" presStyleLbl="node1" presStyleIdx="4" presStyleCnt="7" custScaleX="162916" custRadScaleRad="108795" custRadScaleInc="32514">
        <dgm:presLayoutVars>
          <dgm:bulletEnabled val="1"/>
        </dgm:presLayoutVars>
      </dgm:prSet>
      <dgm:spPr/>
      <dgm:t>
        <a:bodyPr/>
        <a:lstStyle/>
        <a:p>
          <a:pPr rtl="1"/>
          <a:endParaRPr lang="ar-SA"/>
        </a:p>
      </dgm:t>
    </dgm:pt>
    <dgm:pt modelId="{D74A6ED1-0A56-459D-B862-0C6178A6BAA0}" type="pres">
      <dgm:prSet presAssocID="{2182C5A7-D2C0-4144-B00B-8CA0BCF28150}" presName="sibTrans" presStyleLbl="sibTrans2D1" presStyleIdx="4" presStyleCnt="7"/>
      <dgm:spPr/>
      <dgm:t>
        <a:bodyPr/>
        <a:lstStyle/>
        <a:p>
          <a:pPr rtl="1"/>
          <a:endParaRPr lang="ar-SA"/>
        </a:p>
      </dgm:t>
    </dgm:pt>
    <dgm:pt modelId="{B3328305-2EB8-4AEE-B5C5-2F0D0939471E}" type="pres">
      <dgm:prSet presAssocID="{2182C5A7-D2C0-4144-B00B-8CA0BCF28150}" presName="connectorText" presStyleLbl="sibTrans2D1" presStyleIdx="4" presStyleCnt="7"/>
      <dgm:spPr/>
      <dgm:t>
        <a:bodyPr/>
        <a:lstStyle/>
        <a:p>
          <a:pPr rtl="1"/>
          <a:endParaRPr lang="ar-SA"/>
        </a:p>
      </dgm:t>
    </dgm:pt>
    <dgm:pt modelId="{129EE224-80A7-4554-945C-77D66C69F56D}" type="pres">
      <dgm:prSet presAssocID="{8AC4FA02-8734-4084-A7E6-B31F3A081E2D}" presName="node" presStyleLbl="node1" presStyleIdx="5" presStyleCnt="7">
        <dgm:presLayoutVars>
          <dgm:bulletEnabled val="1"/>
        </dgm:presLayoutVars>
      </dgm:prSet>
      <dgm:spPr/>
      <dgm:t>
        <a:bodyPr/>
        <a:lstStyle/>
        <a:p>
          <a:pPr rtl="1"/>
          <a:endParaRPr lang="ar-SA"/>
        </a:p>
      </dgm:t>
    </dgm:pt>
    <dgm:pt modelId="{6732DCAB-2222-485C-8A30-B037CB7D9A06}" type="pres">
      <dgm:prSet presAssocID="{4B99E2A4-B293-485E-93B3-53A289508B20}" presName="sibTrans" presStyleLbl="sibTrans2D1" presStyleIdx="5" presStyleCnt="7"/>
      <dgm:spPr/>
      <dgm:t>
        <a:bodyPr/>
        <a:lstStyle/>
        <a:p>
          <a:pPr rtl="1"/>
          <a:endParaRPr lang="ar-SA"/>
        </a:p>
      </dgm:t>
    </dgm:pt>
    <dgm:pt modelId="{EF251A35-4463-4EB4-8FD5-73E932CDF842}" type="pres">
      <dgm:prSet presAssocID="{4B99E2A4-B293-485E-93B3-53A289508B20}" presName="connectorText" presStyleLbl="sibTrans2D1" presStyleIdx="5" presStyleCnt="7"/>
      <dgm:spPr/>
      <dgm:t>
        <a:bodyPr/>
        <a:lstStyle/>
        <a:p>
          <a:pPr rtl="1"/>
          <a:endParaRPr lang="ar-SA"/>
        </a:p>
      </dgm:t>
    </dgm:pt>
    <dgm:pt modelId="{19C1835F-3A15-4B13-82EA-AC72BAA7644C}" type="pres">
      <dgm:prSet presAssocID="{EC039AC1-7E0A-45D9-80C0-842C456DEB7A}" presName="node" presStyleLbl="node1" presStyleIdx="6" presStyleCnt="7">
        <dgm:presLayoutVars>
          <dgm:bulletEnabled val="1"/>
        </dgm:presLayoutVars>
      </dgm:prSet>
      <dgm:spPr/>
      <dgm:t>
        <a:bodyPr/>
        <a:lstStyle/>
        <a:p>
          <a:pPr rtl="1"/>
          <a:endParaRPr lang="ar-SA"/>
        </a:p>
      </dgm:t>
    </dgm:pt>
    <dgm:pt modelId="{3954338B-CAA6-4FC8-A0F3-47B607196260}" type="pres">
      <dgm:prSet presAssocID="{1B0BA697-3578-4C51-8676-D8F67BDED76E}" presName="sibTrans" presStyleLbl="sibTrans2D1" presStyleIdx="6" presStyleCnt="7"/>
      <dgm:spPr/>
      <dgm:t>
        <a:bodyPr/>
        <a:lstStyle/>
        <a:p>
          <a:pPr rtl="1"/>
          <a:endParaRPr lang="ar-SA"/>
        </a:p>
      </dgm:t>
    </dgm:pt>
    <dgm:pt modelId="{BB80FBC4-7FE8-4B3A-AB43-F7AFF1A361F6}" type="pres">
      <dgm:prSet presAssocID="{1B0BA697-3578-4C51-8676-D8F67BDED76E}" presName="connectorText" presStyleLbl="sibTrans2D1" presStyleIdx="6" presStyleCnt="7"/>
      <dgm:spPr/>
      <dgm:t>
        <a:bodyPr/>
        <a:lstStyle/>
        <a:p>
          <a:pPr rtl="1"/>
          <a:endParaRPr lang="ar-SA"/>
        </a:p>
      </dgm:t>
    </dgm:pt>
  </dgm:ptLst>
  <dgm:cxnLst>
    <dgm:cxn modelId="{391CC364-2DDD-4997-9B89-28F92936529C}" srcId="{0EB5E3B5-2C34-4C09-82B1-4F8F7DD4D426}" destId="{DFAB1820-CE11-4E06-AFA6-7034A15559DB}" srcOrd="1" destOrd="0" parTransId="{7EF543DA-41A6-443B-B1EC-25E038B49EB6}" sibTransId="{E51023C4-3DE1-4179-8DDA-4FFB881F7DCC}"/>
    <dgm:cxn modelId="{EB98FA50-8270-4848-B64B-7F19108BFFB4}" type="presOf" srcId="{E51023C4-3DE1-4179-8DDA-4FFB881F7DCC}" destId="{345CE273-AC93-4281-A94A-598990BCA98F}" srcOrd="1" destOrd="0" presId="urn:microsoft.com/office/officeart/2005/8/layout/cycle2"/>
    <dgm:cxn modelId="{CEBCD0C5-3F6E-4C02-BD5C-112B53B64E60}" srcId="{0EB5E3B5-2C34-4C09-82B1-4F8F7DD4D426}" destId="{11AFE4A1-E473-4586-8278-8C32273C358C}" srcOrd="4" destOrd="0" parTransId="{52EBE304-AF1E-445C-8A56-E752E9143ECF}" sibTransId="{2182C5A7-D2C0-4144-B00B-8CA0BCF28150}"/>
    <dgm:cxn modelId="{8FD20A78-37FD-484D-8AAF-BBDC1CB1CC36}" type="presOf" srcId="{AD40381D-4D93-46E7-B8F7-DCC0402B1EC5}" destId="{159FC88E-EFF8-4752-9DBC-27255FB359AD}" srcOrd="1" destOrd="0" presId="urn:microsoft.com/office/officeart/2005/8/layout/cycle2"/>
    <dgm:cxn modelId="{48907A81-548B-4BEC-8BE2-538FE0D59909}" type="presOf" srcId="{1B0BA697-3578-4C51-8676-D8F67BDED76E}" destId="{BB80FBC4-7FE8-4B3A-AB43-F7AFF1A361F6}" srcOrd="1" destOrd="0" presId="urn:microsoft.com/office/officeart/2005/8/layout/cycle2"/>
    <dgm:cxn modelId="{E95C054A-6703-4957-B376-19A603ED3B14}" type="presOf" srcId="{4B99E2A4-B293-485E-93B3-53A289508B20}" destId="{EF251A35-4463-4EB4-8FD5-73E932CDF842}" srcOrd="1" destOrd="0" presId="urn:microsoft.com/office/officeart/2005/8/layout/cycle2"/>
    <dgm:cxn modelId="{7F84F092-0E61-445E-928F-072954BF48BE}" type="presOf" srcId="{4B99E2A4-B293-485E-93B3-53A289508B20}" destId="{6732DCAB-2222-485C-8A30-B037CB7D9A06}" srcOrd="0" destOrd="0" presId="urn:microsoft.com/office/officeart/2005/8/layout/cycle2"/>
    <dgm:cxn modelId="{1C236239-4F4D-4EE0-8AE9-0D2A39DC9974}" srcId="{0EB5E3B5-2C34-4C09-82B1-4F8F7DD4D426}" destId="{A5BC5B2A-E105-4F7A-B461-EBD41889463C}" srcOrd="3" destOrd="0" parTransId="{5B4E11EE-CF2D-451D-A419-024D36CF518B}" sibTransId="{6DF9C4E4-BB54-4E3D-B3F0-04CAE1DD5E5A}"/>
    <dgm:cxn modelId="{C5557B62-F493-40DF-8845-2F475A273678}" type="presOf" srcId="{EC039AC1-7E0A-45D9-80C0-842C456DEB7A}" destId="{19C1835F-3A15-4B13-82EA-AC72BAA7644C}" srcOrd="0" destOrd="0" presId="urn:microsoft.com/office/officeart/2005/8/layout/cycle2"/>
    <dgm:cxn modelId="{BFEE1EBF-DB1D-4DDE-BC5E-54F76CA3E305}" srcId="{0EB5E3B5-2C34-4C09-82B1-4F8F7DD4D426}" destId="{1EE147E7-B28A-4DE0-B6DA-20FD770EF409}" srcOrd="2" destOrd="0" parTransId="{C1278249-00C5-4150-9379-E0FC65295A66}" sibTransId="{3F9D1DCE-0EF5-49AA-8CAC-C856D3572B0C}"/>
    <dgm:cxn modelId="{4AC35814-4E74-4454-B8EA-C538753914E1}" type="presOf" srcId="{2182C5A7-D2C0-4144-B00B-8CA0BCF28150}" destId="{B3328305-2EB8-4AEE-B5C5-2F0D0939471E}" srcOrd="1" destOrd="0" presId="urn:microsoft.com/office/officeart/2005/8/layout/cycle2"/>
    <dgm:cxn modelId="{6C35A5D1-D204-4237-8349-F6F43C816951}" type="presOf" srcId="{1EE147E7-B28A-4DE0-B6DA-20FD770EF409}" destId="{E738EEB7-9151-4017-AFC8-6EDCFF9D521E}" srcOrd="0" destOrd="0" presId="urn:microsoft.com/office/officeart/2005/8/layout/cycle2"/>
    <dgm:cxn modelId="{92FDE4B7-3133-4440-80B0-02552EC219E5}" srcId="{0EB5E3B5-2C34-4C09-82B1-4F8F7DD4D426}" destId="{43BC9F77-8CD0-4471-97BB-CAE918F40CCE}" srcOrd="0" destOrd="0" parTransId="{8F518717-6910-47AA-AAEA-1F1731BD21D3}" sibTransId="{AD40381D-4D93-46E7-B8F7-DCC0402B1EC5}"/>
    <dgm:cxn modelId="{0569669C-728A-4279-B29B-B1AC1FB8DCCD}" type="presOf" srcId="{3F9D1DCE-0EF5-49AA-8CAC-C856D3572B0C}" destId="{857FEA4B-14D7-4578-B07D-3DFA1B7E44F6}" srcOrd="0" destOrd="0" presId="urn:microsoft.com/office/officeart/2005/8/layout/cycle2"/>
    <dgm:cxn modelId="{8C9C5415-BB64-4855-8AF5-EB0D757A3C1A}" type="presOf" srcId="{1B0BA697-3578-4C51-8676-D8F67BDED76E}" destId="{3954338B-CAA6-4FC8-A0F3-47B607196260}" srcOrd="0" destOrd="0" presId="urn:microsoft.com/office/officeart/2005/8/layout/cycle2"/>
    <dgm:cxn modelId="{980CCEF9-0F44-4B73-90C2-90B397016117}" type="presOf" srcId="{E51023C4-3DE1-4179-8DDA-4FFB881F7DCC}" destId="{F4FEF631-5D01-4078-85B1-E22DEC830FC1}" srcOrd="0" destOrd="0" presId="urn:microsoft.com/office/officeart/2005/8/layout/cycle2"/>
    <dgm:cxn modelId="{7F550BF1-BDC7-407C-8C59-85B1A64CBD69}" type="presOf" srcId="{8AC4FA02-8734-4084-A7E6-B31F3A081E2D}" destId="{129EE224-80A7-4554-945C-77D66C69F56D}" srcOrd="0" destOrd="0" presId="urn:microsoft.com/office/officeart/2005/8/layout/cycle2"/>
    <dgm:cxn modelId="{AFC1761C-611D-4E27-8B20-95F2FA58C505}" type="presOf" srcId="{AD40381D-4D93-46E7-B8F7-DCC0402B1EC5}" destId="{B567BD53-B775-429A-9AA8-34561A120B2A}" srcOrd="0" destOrd="0" presId="urn:microsoft.com/office/officeart/2005/8/layout/cycle2"/>
    <dgm:cxn modelId="{025E879F-C561-4579-93FF-26DD1A98C65E}" type="presOf" srcId="{43BC9F77-8CD0-4471-97BB-CAE918F40CCE}" destId="{5CD59633-61D2-4D85-AB48-792D94A47194}" srcOrd="0" destOrd="0" presId="urn:microsoft.com/office/officeart/2005/8/layout/cycle2"/>
    <dgm:cxn modelId="{E3FC2F53-C004-4344-AF46-EF46E04DC38B}" srcId="{0EB5E3B5-2C34-4C09-82B1-4F8F7DD4D426}" destId="{8AC4FA02-8734-4084-A7E6-B31F3A081E2D}" srcOrd="5" destOrd="0" parTransId="{BBE89E19-FAA1-41A9-B97E-D5FE4122E634}" sibTransId="{4B99E2A4-B293-485E-93B3-53A289508B20}"/>
    <dgm:cxn modelId="{AD64EF4E-0EBD-476B-90CB-E5D999D413DE}" type="presOf" srcId="{0EB5E3B5-2C34-4C09-82B1-4F8F7DD4D426}" destId="{AD0E26B3-2276-4A7A-807E-E13E8E11742B}" srcOrd="0" destOrd="0" presId="urn:microsoft.com/office/officeart/2005/8/layout/cycle2"/>
    <dgm:cxn modelId="{3CB3C418-5BEF-4742-A768-5F5613DD2035}" type="presOf" srcId="{2182C5A7-D2C0-4144-B00B-8CA0BCF28150}" destId="{D74A6ED1-0A56-459D-B862-0C6178A6BAA0}" srcOrd="0" destOrd="0" presId="urn:microsoft.com/office/officeart/2005/8/layout/cycle2"/>
    <dgm:cxn modelId="{D36DF384-798F-4BD1-8B9C-863C32EA548B}" srcId="{0EB5E3B5-2C34-4C09-82B1-4F8F7DD4D426}" destId="{EC039AC1-7E0A-45D9-80C0-842C456DEB7A}" srcOrd="6" destOrd="0" parTransId="{D4F39380-F4F2-4A87-B931-0D2049F39674}" sibTransId="{1B0BA697-3578-4C51-8676-D8F67BDED76E}"/>
    <dgm:cxn modelId="{9CCF8BA8-83C2-4A09-86CB-44006DFBF7B3}" type="presOf" srcId="{A5BC5B2A-E105-4F7A-B461-EBD41889463C}" destId="{3A26DA0D-89D1-49A9-B103-E58360C8198D}" srcOrd="0" destOrd="0" presId="urn:microsoft.com/office/officeart/2005/8/layout/cycle2"/>
    <dgm:cxn modelId="{70C2CACE-43BE-4791-AB7B-BA4A39944E3D}" type="presOf" srcId="{DFAB1820-CE11-4E06-AFA6-7034A15559DB}" destId="{045E2DAE-E7DA-4883-A8BD-2A397C222CBD}" srcOrd="0" destOrd="0" presId="urn:microsoft.com/office/officeart/2005/8/layout/cycle2"/>
    <dgm:cxn modelId="{EE53E35C-6C4E-4A56-AA99-66DF669E0AFC}" type="presOf" srcId="{11AFE4A1-E473-4586-8278-8C32273C358C}" destId="{A83D1AE6-1E28-4C39-84B9-9A30213A05A3}" srcOrd="0" destOrd="0" presId="urn:microsoft.com/office/officeart/2005/8/layout/cycle2"/>
    <dgm:cxn modelId="{61B73067-0B5E-43F0-8C80-33D5588D8422}" type="presOf" srcId="{3F9D1DCE-0EF5-49AA-8CAC-C856D3572B0C}" destId="{EEDE4F84-7550-416A-A8F0-A8D12857A542}" srcOrd="1" destOrd="0" presId="urn:microsoft.com/office/officeart/2005/8/layout/cycle2"/>
    <dgm:cxn modelId="{5901C677-D60E-48FE-8822-FFAFA19BFD0B}" type="presOf" srcId="{6DF9C4E4-BB54-4E3D-B3F0-04CAE1DD5E5A}" destId="{7A1D556B-E7ED-4A61-B070-4F5C640693F6}" srcOrd="1" destOrd="0" presId="urn:microsoft.com/office/officeart/2005/8/layout/cycle2"/>
    <dgm:cxn modelId="{A7931C09-61D8-4F0C-A8FC-8B7888C09A08}" type="presOf" srcId="{6DF9C4E4-BB54-4E3D-B3F0-04CAE1DD5E5A}" destId="{FD0B5D56-D351-4212-BDF8-E58776A03ABD}" srcOrd="0" destOrd="0" presId="urn:microsoft.com/office/officeart/2005/8/layout/cycle2"/>
    <dgm:cxn modelId="{93AD74A8-6213-446C-A028-A672BB4CC792}" type="presParOf" srcId="{AD0E26B3-2276-4A7A-807E-E13E8E11742B}" destId="{5CD59633-61D2-4D85-AB48-792D94A47194}" srcOrd="0" destOrd="0" presId="urn:microsoft.com/office/officeart/2005/8/layout/cycle2"/>
    <dgm:cxn modelId="{9C128DA3-15CB-4230-B005-2C9F82DC0588}" type="presParOf" srcId="{AD0E26B3-2276-4A7A-807E-E13E8E11742B}" destId="{B567BD53-B775-429A-9AA8-34561A120B2A}" srcOrd="1" destOrd="0" presId="urn:microsoft.com/office/officeart/2005/8/layout/cycle2"/>
    <dgm:cxn modelId="{329CB71D-9702-41B1-A2A6-3658F7A58764}" type="presParOf" srcId="{B567BD53-B775-429A-9AA8-34561A120B2A}" destId="{159FC88E-EFF8-4752-9DBC-27255FB359AD}" srcOrd="0" destOrd="0" presId="urn:microsoft.com/office/officeart/2005/8/layout/cycle2"/>
    <dgm:cxn modelId="{087E9572-A1BA-440B-8AEE-52647540BD08}" type="presParOf" srcId="{AD0E26B3-2276-4A7A-807E-E13E8E11742B}" destId="{045E2DAE-E7DA-4883-A8BD-2A397C222CBD}" srcOrd="2" destOrd="0" presId="urn:microsoft.com/office/officeart/2005/8/layout/cycle2"/>
    <dgm:cxn modelId="{37F60F4D-903E-4316-90AF-E177A5DF628A}" type="presParOf" srcId="{AD0E26B3-2276-4A7A-807E-E13E8E11742B}" destId="{F4FEF631-5D01-4078-85B1-E22DEC830FC1}" srcOrd="3" destOrd="0" presId="urn:microsoft.com/office/officeart/2005/8/layout/cycle2"/>
    <dgm:cxn modelId="{7B7753F8-9A2F-49B5-9FD0-DC4FA08E8006}" type="presParOf" srcId="{F4FEF631-5D01-4078-85B1-E22DEC830FC1}" destId="{345CE273-AC93-4281-A94A-598990BCA98F}" srcOrd="0" destOrd="0" presId="urn:microsoft.com/office/officeart/2005/8/layout/cycle2"/>
    <dgm:cxn modelId="{24F1019E-A342-44C4-9D66-B11C15C044B2}" type="presParOf" srcId="{AD0E26B3-2276-4A7A-807E-E13E8E11742B}" destId="{E738EEB7-9151-4017-AFC8-6EDCFF9D521E}" srcOrd="4" destOrd="0" presId="urn:microsoft.com/office/officeart/2005/8/layout/cycle2"/>
    <dgm:cxn modelId="{22DBE6A4-8CEB-414B-8ACE-462254F347AD}" type="presParOf" srcId="{AD0E26B3-2276-4A7A-807E-E13E8E11742B}" destId="{857FEA4B-14D7-4578-B07D-3DFA1B7E44F6}" srcOrd="5" destOrd="0" presId="urn:microsoft.com/office/officeart/2005/8/layout/cycle2"/>
    <dgm:cxn modelId="{E5D61BC2-59C1-4DA5-A9BD-ED5A2902217B}" type="presParOf" srcId="{857FEA4B-14D7-4578-B07D-3DFA1B7E44F6}" destId="{EEDE4F84-7550-416A-A8F0-A8D12857A542}" srcOrd="0" destOrd="0" presId="urn:microsoft.com/office/officeart/2005/8/layout/cycle2"/>
    <dgm:cxn modelId="{ED3F1BFB-CADC-4C4C-AF37-19B8A6AE4C27}" type="presParOf" srcId="{AD0E26B3-2276-4A7A-807E-E13E8E11742B}" destId="{3A26DA0D-89D1-49A9-B103-E58360C8198D}" srcOrd="6" destOrd="0" presId="urn:microsoft.com/office/officeart/2005/8/layout/cycle2"/>
    <dgm:cxn modelId="{2C58B431-193F-41A2-B93D-CA53ED2BE352}" type="presParOf" srcId="{AD0E26B3-2276-4A7A-807E-E13E8E11742B}" destId="{FD0B5D56-D351-4212-BDF8-E58776A03ABD}" srcOrd="7" destOrd="0" presId="urn:microsoft.com/office/officeart/2005/8/layout/cycle2"/>
    <dgm:cxn modelId="{4B557F49-4F36-4CF2-B03A-E055D05335F8}" type="presParOf" srcId="{FD0B5D56-D351-4212-BDF8-E58776A03ABD}" destId="{7A1D556B-E7ED-4A61-B070-4F5C640693F6}" srcOrd="0" destOrd="0" presId="urn:microsoft.com/office/officeart/2005/8/layout/cycle2"/>
    <dgm:cxn modelId="{A31ED882-D33A-461D-AB36-77D5596BDC6A}" type="presParOf" srcId="{AD0E26B3-2276-4A7A-807E-E13E8E11742B}" destId="{A83D1AE6-1E28-4C39-84B9-9A30213A05A3}" srcOrd="8" destOrd="0" presId="urn:microsoft.com/office/officeart/2005/8/layout/cycle2"/>
    <dgm:cxn modelId="{FC55836E-640E-493B-BDA2-6051B14A10B1}" type="presParOf" srcId="{AD0E26B3-2276-4A7A-807E-E13E8E11742B}" destId="{D74A6ED1-0A56-459D-B862-0C6178A6BAA0}" srcOrd="9" destOrd="0" presId="urn:microsoft.com/office/officeart/2005/8/layout/cycle2"/>
    <dgm:cxn modelId="{EB891CC8-7521-46E0-BAE4-AA27A6C18948}" type="presParOf" srcId="{D74A6ED1-0A56-459D-B862-0C6178A6BAA0}" destId="{B3328305-2EB8-4AEE-B5C5-2F0D0939471E}" srcOrd="0" destOrd="0" presId="urn:microsoft.com/office/officeart/2005/8/layout/cycle2"/>
    <dgm:cxn modelId="{A25C6D52-0E93-424B-BB77-783382D9D5DE}" type="presParOf" srcId="{AD0E26B3-2276-4A7A-807E-E13E8E11742B}" destId="{129EE224-80A7-4554-945C-77D66C69F56D}" srcOrd="10" destOrd="0" presId="urn:microsoft.com/office/officeart/2005/8/layout/cycle2"/>
    <dgm:cxn modelId="{2430343A-3174-4DAF-92E4-45041F90C123}" type="presParOf" srcId="{AD0E26B3-2276-4A7A-807E-E13E8E11742B}" destId="{6732DCAB-2222-485C-8A30-B037CB7D9A06}" srcOrd="11" destOrd="0" presId="urn:microsoft.com/office/officeart/2005/8/layout/cycle2"/>
    <dgm:cxn modelId="{27FBAE77-41C6-4CD0-98B1-23E41E1B85E8}" type="presParOf" srcId="{6732DCAB-2222-485C-8A30-B037CB7D9A06}" destId="{EF251A35-4463-4EB4-8FD5-73E932CDF842}" srcOrd="0" destOrd="0" presId="urn:microsoft.com/office/officeart/2005/8/layout/cycle2"/>
    <dgm:cxn modelId="{54626698-5E0F-4AE1-8309-B6CE9084E5E0}" type="presParOf" srcId="{AD0E26B3-2276-4A7A-807E-E13E8E11742B}" destId="{19C1835F-3A15-4B13-82EA-AC72BAA7644C}" srcOrd="12" destOrd="0" presId="urn:microsoft.com/office/officeart/2005/8/layout/cycle2"/>
    <dgm:cxn modelId="{E41BC0FF-CB8D-46F8-9238-CD31C6C9B65D}" type="presParOf" srcId="{AD0E26B3-2276-4A7A-807E-E13E8E11742B}" destId="{3954338B-CAA6-4FC8-A0F3-47B607196260}" srcOrd="13" destOrd="0" presId="urn:microsoft.com/office/officeart/2005/8/layout/cycle2"/>
    <dgm:cxn modelId="{91CE00B1-481A-463A-823A-1BBCD08B7920}" type="presParOf" srcId="{3954338B-CAA6-4FC8-A0F3-47B607196260}" destId="{BB80FBC4-7FE8-4B3A-AB43-F7AFF1A361F6}"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FBD8970-0967-4AB7-A24B-1C6B0AE977CE}"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pPr rtl="1"/>
          <a:endParaRPr lang="ar-SA"/>
        </a:p>
      </dgm:t>
    </dgm:pt>
    <dgm:pt modelId="{6055C6C8-2735-41C4-A358-8FD40AD15C4B}">
      <dgm:prSet phldrT="[Text]"/>
      <dgm:spPr/>
      <dgm:t>
        <a:bodyPr/>
        <a:lstStyle/>
        <a:p>
          <a:pPr rtl="1"/>
          <a:r>
            <a:rPr lang="ar-SA" b="1">
              <a:latin typeface="Traditional Arabic" panose="02020603050405020304" pitchFamily="18" charset="-78"/>
              <a:cs typeface="Traditional Arabic" panose="02020603050405020304" pitchFamily="18" charset="-78"/>
            </a:rPr>
            <a:t>التقويم</a:t>
          </a:r>
        </a:p>
      </dgm:t>
    </dgm:pt>
    <dgm:pt modelId="{AE71441C-910A-4DCA-BE9C-BB2E292C8EB9}" type="parTrans" cxnId="{1EB294E1-BCA4-4E4D-8BEF-2C169CCD2EB2}">
      <dgm:prSet/>
      <dgm:spPr/>
      <dgm:t>
        <a:bodyPr/>
        <a:lstStyle/>
        <a:p>
          <a:pPr rtl="1"/>
          <a:endParaRPr lang="ar-SA"/>
        </a:p>
      </dgm:t>
    </dgm:pt>
    <dgm:pt modelId="{AB3675BC-A23D-4E67-A4D1-3BCE710DE647}" type="sibTrans" cxnId="{1EB294E1-BCA4-4E4D-8BEF-2C169CCD2EB2}">
      <dgm:prSet/>
      <dgm:spPr/>
      <dgm:t>
        <a:bodyPr/>
        <a:lstStyle/>
        <a:p>
          <a:pPr rtl="1"/>
          <a:endParaRPr lang="ar-SA"/>
        </a:p>
      </dgm:t>
    </dgm:pt>
    <dgm:pt modelId="{E5773E69-FC6F-4B5A-901D-C53B90E4ED90}">
      <dgm:prSet phldrT="[Text]"/>
      <dgm:spPr/>
      <dgm:t>
        <a:bodyPr/>
        <a:lstStyle/>
        <a:p>
          <a:pPr rtl="1"/>
          <a:r>
            <a:rPr lang="ar-SA" b="1">
              <a:latin typeface="Traditional Arabic" panose="02020603050405020304" pitchFamily="18" charset="-78"/>
              <a:cs typeface="Traditional Arabic" panose="02020603050405020304" pitchFamily="18" charset="-78"/>
            </a:rPr>
            <a:t>التنفيذ</a:t>
          </a:r>
        </a:p>
      </dgm:t>
    </dgm:pt>
    <dgm:pt modelId="{068C4370-17AE-4E9F-B11F-CCA50206DC68}" type="parTrans" cxnId="{5E29A1A5-F522-401E-9726-270F7485CCF6}">
      <dgm:prSet/>
      <dgm:spPr/>
      <dgm:t>
        <a:bodyPr/>
        <a:lstStyle/>
        <a:p>
          <a:pPr rtl="1"/>
          <a:endParaRPr lang="ar-SA"/>
        </a:p>
      </dgm:t>
    </dgm:pt>
    <dgm:pt modelId="{83178C73-34E1-4329-82FA-7E99AD94C137}" type="sibTrans" cxnId="{5E29A1A5-F522-401E-9726-270F7485CCF6}">
      <dgm:prSet/>
      <dgm:spPr/>
      <dgm:t>
        <a:bodyPr/>
        <a:lstStyle/>
        <a:p>
          <a:pPr rtl="1"/>
          <a:endParaRPr lang="ar-SA"/>
        </a:p>
      </dgm:t>
    </dgm:pt>
    <dgm:pt modelId="{EC749AFF-9D54-44FD-A536-77CF4ABB99FB}">
      <dgm:prSet phldrT="[Text]"/>
      <dgm:spPr/>
      <dgm:t>
        <a:bodyPr/>
        <a:lstStyle/>
        <a:p>
          <a:pPr rtl="1"/>
          <a:r>
            <a:rPr lang="ar-SA" b="1">
              <a:latin typeface="Traditional Arabic" panose="02020603050405020304" pitchFamily="18" charset="-78"/>
              <a:cs typeface="Traditional Arabic" panose="02020603050405020304" pitchFamily="18" charset="-78"/>
            </a:rPr>
            <a:t>تصميم الخطة</a:t>
          </a:r>
        </a:p>
      </dgm:t>
    </dgm:pt>
    <dgm:pt modelId="{0A26FF4D-C2F7-4E59-B620-24AFB2AF0194}" type="parTrans" cxnId="{8C2DFE81-DE0D-42F9-B078-D0ED8D9F3735}">
      <dgm:prSet/>
      <dgm:spPr/>
      <dgm:t>
        <a:bodyPr/>
        <a:lstStyle/>
        <a:p>
          <a:pPr rtl="1"/>
          <a:endParaRPr lang="ar-SA"/>
        </a:p>
      </dgm:t>
    </dgm:pt>
    <dgm:pt modelId="{79E91131-4C62-47A6-AAFD-1C3E66DE64A1}" type="sibTrans" cxnId="{8C2DFE81-DE0D-42F9-B078-D0ED8D9F3735}">
      <dgm:prSet/>
      <dgm:spPr/>
      <dgm:t>
        <a:bodyPr/>
        <a:lstStyle/>
        <a:p>
          <a:pPr rtl="1"/>
          <a:endParaRPr lang="ar-SA"/>
        </a:p>
      </dgm:t>
    </dgm:pt>
    <dgm:pt modelId="{421F29EB-80EB-41ED-A598-F197D1DA2508}">
      <dgm:prSet phldrT="[Text]"/>
      <dgm:spPr/>
      <dgm:t>
        <a:bodyPr/>
        <a:lstStyle/>
        <a:p>
          <a:pPr rtl="1"/>
          <a:r>
            <a:rPr lang="ar-SA" b="1">
              <a:latin typeface="Traditional Arabic" panose="02020603050405020304" pitchFamily="18" charset="-78"/>
              <a:cs typeface="Traditional Arabic" panose="02020603050405020304" pitchFamily="18" charset="-78"/>
            </a:rPr>
            <a:t>صياغة الأهداف</a:t>
          </a:r>
        </a:p>
      </dgm:t>
    </dgm:pt>
    <dgm:pt modelId="{DE172631-4DAB-443C-88A7-58E9F5B410C2}" type="parTrans" cxnId="{F3DD7C70-9CDC-419A-AB31-16DE2EA8CB23}">
      <dgm:prSet/>
      <dgm:spPr/>
      <dgm:t>
        <a:bodyPr/>
        <a:lstStyle/>
        <a:p>
          <a:pPr rtl="1"/>
          <a:endParaRPr lang="ar-SA"/>
        </a:p>
      </dgm:t>
    </dgm:pt>
    <dgm:pt modelId="{3B5FE733-38F9-4C65-8E5E-AC6D4486F1CA}" type="sibTrans" cxnId="{F3DD7C70-9CDC-419A-AB31-16DE2EA8CB23}">
      <dgm:prSet/>
      <dgm:spPr/>
      <dgm:t>
        <a:bodyPr/>
        <a:lstStyle/>
        <a:p>
          <a:pPr rtl="1"/>
          <a:endParaRPr lang="ar-SA"/>
        </a:p>
      </dgm:t>
    </dgm:pt>
    <dgm:pt modelId="{CEC96722-BD46-44BF-90E7-EC4BB6B6FF70}">
      <dgm:prSet phldrT="[Text]"/>
      <dgm:spPr/>
      <dgm:t>
        <a:bodyPr/>
        <a:lstStyle/>
        <a:p>
          <a:pPr rtl="1"/>
          <a:r>
            <a:rPr lang="ar-SA" b="1">
              <a:latin typeface="Traditional Arabic" panose="02020603050405020304" pitchFamily="18" charset="-78"/>
              <a:cs typeface="Traditional Arabic" panose="02020603050405020304" pitchFamily="18" charset="-78"/>
            </a:rPr>
            <a:t>صياغة الأغراض</a:t>
          </a:r>
        </a:p>
      </dgm:t>
    </dgm:pt>
    <dgm:pt modelId="{559BE1BE-08F3-42BC-A1D3-E019F8FD990E}" type="parTrans" cxnId="{AE5D241A-0A1D-4707-A3E0-0CD53CE3E82E}">
      <dgm:prSet/>
      <dgm:spPr/>
      <dgm:t>
        <a:bodyPr/>
        <a:lstStyle/>
        <a:p>
          <a:pPr rtl="1"/>
          <a:endParaRPr lang="ar-SA"/>
        </a:p>
      </dgm:t>
    </dgm:pt>
    <dgm:pt modelId="{AB3CBAAD-0E58-4C13-B38B-9A7CC2C6B471}" type="sibTrans" cxnId="{AE5D241A-0A1D-4707-A3E0-0CD53CE3E82E}">
      <dgm:prSet/>
      <dgm:spPr/>
      <dgm:t>
        <a:bodyPr/>
        <a:lstStyle/>
        <a:p>
          <a:pPr rtl="1"/>
          <a:endParaRPr lang="ar-SA"/>
        </a:p>
      </dgm:t>
    </dgm:pt>
    <dgm:pt modelId="{7DAAE999-FA15-454A-828D-D0249957DE8A}">
      <dgm:prSet phldrT="[Text]"/>
      <dgm:spPr/>
      <dgm:t>
        <a:bodyPr/>
        <a:lstStyle/>
        <a:p>
          <a:pPr rtl="1"/>
          <a:r>
            <a:rPr lang="ar-SA" b="1">
              <a:latin typeface="Traditional Arabic" panose="02020603050405020304" pitchFamily="18" charset="-78"/>
              <a:cs typeface="Traditional Arabic" panose="02020603050405020304" pitchFamily="18" charset="-78"/>
            </a:rPr>
            <a:t>صياغة الفلسفة</a:t>
          </a:r>
        </a:p>
      </dgm:t>
    </dgm:pt>
    <dgm:pt modelId="{02DD6AF3-B55B-4104-BABC-62D5A7706834}" type="parTrans" cxnId="{6199627A-58AE-4D1C-A115-9E883A3C6FD2}">
      <dgm:prSet/>
      <dgm:spPr/>
      <dgm:t>
        <a:bodyPr/>
        <a:lstStyle/>
        <a:p>
          <a:pPr rtl="1"/>
          <a:endParaRPr lang="ar-SA"/>
        </a:p>
      </dgm:t>
    </dgm:pt>
    <dgm:pt modelId="{E29C3946-3E3C-4DE6-B56A-809360937E97}" type="sibTrans" cxnId="{6199627A-58AE-4D1C-A115-9E883A3C6FD2}">
      <dgm:prSet/>
      <dgm:spPr/>
      <dgm:t>
        <a:bodyPr/>
        <a:lstStyle/>
        <a:p>
          <a:pPr rtl="1"/>
          <a:endParaRPr lang="ar-SA"/>
        </a:p>
      </dgm:t>
    </dgm:pt>
    <dgm:pt modelId="{70A5A461-13A1-49D6-87A4-70AFEC4EB022}" type="pres">
      <dgm:prSet presAssocID="{FFBD8970-0967-4AB7-A24B-1C6B0AE977CE}" presName="rootnode" presStyleCnt="0">
        <dgm:presLayoutVars>
          <dgm:chMax/>
          <dgm:chPref/>
          <dgm:dir/>
          <dgm:animLvl val="lvl"/>
        </dgm:presLayoutVars>
      </dgm:prSet>
      <dgm:spPr/>
      <dgm:t>
        <a:bodyPr/>
        <a:lstStyle/>
        <a:p>
          <a:pPr rtl="1"/>
          <a:endParaRPr lang="ar-SA"/>
        </a:p>
      </dgm:t>
    </dgm:pt>
    <dgm:pt modelId="{81419877-FA85-413D-92B8-0C86EB6096B4}" type="pres">
      <dgm:prSet presAssocID="{6055C6C8-2735-41C4-A358-8FD40AD15C4B}" presName="composite" presStyleCnt="0"/>
      <dgm:spPr/>
    </dgm:pt>
    <dgm:pt modelId="{204026F1-152D-4F2A-8638-1533B2C42553}" type="pres">
      <dgm:prSet presAssocID="{6055C6C8-2735-41C4-A358-8FD40AD15C4B}" presName="LShape" presStyleLbl="alignNode1" presStyleIdx="0" presStyleCnt="11"/>
      <dgm:spPr/>
    </dgm:pt>
    <dgm:pt modelId="{0EE29415-CDA2-4536-AB5A-5B84F77679AF}" type="pres">
      <dgm:prSet presAssocID="{6055C6C8-2735-41C4-A358-8FD40AD15C4B}" presName="ParentText" presStyleLbl="revTx" presStyleIdx="0" presStyleCnt="6">
        <dgm:presLayoutVars>
          <dgm:chMax val="0"/>
          <dgm:chPref val="0"/>
          <dgm:bulletEnabled val="1"/>
        </dgm:presLayoutVars>
      </dgm:prSet>
      <dgm:spPr/>
      <dgm:t>
        <a:bodyPr/>
        <a:lstStyle/>
        <a:p>
          <a:pPr rtl="1"/>
          <a:endParaRPr lang="ar-SA"/>
        </a:p>
      </dgm:t>
    </dgm:pt>
    <dgm:pt modelId="{D12FCAC8-4CFD-4032-A01E-EE805C37CA48}" type="pres">
      <dgm:prSet presAssocID="{6055C6C8-2735-41C4-A358-8FD40AD15C4B}" presName="Triangle" presStyleLbl="alignNode1" presStyleIdx="1" presStyleCnt="11"/>
      <dgm:spPr/>
    </dgm:pt>
    <dgm:pt modelId="{213094EF-EC65-4A87-A0B9-7D3B04B174FA}" type="pres">
      <dgm:prSet presAssocID="{AB3675BC-A23D-4E67-A4D1-3BCE710DE647}" presName="sibTrans" presStyleCnt="0"/>
      <dgm:spPr/>
    </dgm:pt>
    <dgm:pt modelId="{657021EC-5AA5-4395-B165-13FB1D395DAF}" type="pres">
      <dgm:prSet presAssocID="{AB3675BC-A23D-4E67-A4D1-3BCE710DE647}" presName="space" presStyleCnt="0"/>
      <dgm:spPr/>
    </dgm:pt>
    <dgm:pt modelId="{74ADA4C8-4B0D-4913-B9EE-7456F720584B}" type="pres">
      <dgm:prSet presAssocID="{E5773E69-FC6F-4B5A-901D-C53B90E4ED90}" presName="composite" presStyleCnt="0"/>
      <dgm:spPr/>
    </dgm:pt>
    <dgm:pt modelId="{5308DCA9-9D6D-4E70-8606-187F68444FD4}" type="pres">
      <dgm:prSet presAssocID="{E5773E69-FC6F-4B5A-901D-C53B90E4ED90}" presName="LShape" presStyleLbl="alignNode1" presStyleIdx="2" presStyleCnt="11"/>
      <dgm:spPr/>
    </dgm:pt>
    <dgm:pt modelId="{73B33229-DDA1-4246-A067-CAD08B4A041B}" type="pres">
      <dgm:prSet presAssocID="{E5773E69-FC6F-4B5A-901D-C53B90E4ED90}" presName="ParentText" presStyleLbl="revTx" presStyleIdx="1" presStyleCnt="6">
        <dgm:presLayoutVars>
          <dgm:chMax val="0"/>
          <dgm:chPref val="0"/>
          <dgm:bulletEnabled val="1"/>
        </dgm:presLayoutVars>
      </dgm:prSet>
      <dgm:spPr/>
      <dgm:t>
        <a:bodyPr/>
        <a:lstStyle/>
        <a:p>
          <a:pPr rtl="1"/>
          <a:endParaRPr lang="ar-SA"/>
        </a:p>
      </dgm:t>
    </dgm:pt>
    <dgm:pt modelId="{E531A7A0-9CF4-483F-9DF4-F7C5FE7AE610}" type="pres">
      <dgm:prSet presAssocID="{E5773E69-FC6F-4B5A-901D-C53B90E4ED90}" presName="Triangle" presStyleLbl="alignNode1" presStyleIdx="3" presStyleCnt="11"/>
      <dgm:spPr/>
    </dgm:pt>
    <dgm:pt modelId="{05A344DF-22CE-4C5A-AD64-95E731FA1573}" type="pres">
      <dgm:prSet presAssocID="{83178C73-34E1-4329-82FA-7E99AD94C137}" presName="sibTrans" presStyleCnt="0"/>
      <dgm:spPr/>
    </dgm:pt>
    <dgm:pt modelId="{D0EB6806-85A7-4F6E-8F8C-DB21DE535B23}" type="pres">
      <dgm:prSet presAssocID="{83178C73-34E1-4329-82FA-7E99AD94C137}" presName="space" presStyleCnt="0"/>
      <dgm:spPr/>
    </dgm:pt>
    <dgm:pt modelId="{3A889E48-E6D3-42F7-9C9A-72E88AA0221E}" type="pres">
      <dgm:prSet presAssocID="{EC749AFF-9D54-44FD-A536-77CF4ABB99FB}" presName="composite" presStyleCnt="0"/>
      <dgm:spPr/>
    </dgm:pt>
    <dgm:pt modelId="{3C9E559C-3EE6-4038-BDA8-713FA1CC3660}" type="pres">
      <dgm:prSet presAssocID="{EC749AFF-9D54-44FD-A536-77CF4ABB99FB}" presName="LShape" presStyleLbl="alignNode1" presStyleIdx="4" presStyleCnt="11"/>
      <dgm:spPr>
        <a:blipFill rotWithShape="0">
          <a:blip xmlns:r="http://schemas.openxmlformats.org/officeDocument/2006/relationships" r:embed="rId1"/>
          <a:stretch>
            <a:fillRect/>
          </a:stretch>
        </a:blipFill>
      </dgm:spPr>
      <dgm:t>
        <a:bodyPr/>
        <a:lstStyle/>
        <a:p>
          <a:pPr rtl="1"/>
          <a:endParaRPr lang="ar-SA"/>
        </a:p>
      </dgm:t>
    </dgm:pt>
    <dgm:pt modelId="{4531D59F-1046-406B-8DA7-92BCA6469664}" type="pres">
      <dgm:prSet presAssocID="{EC749AFF-9D54-44FD-A536-77CF4ABB99FB}" presName="ParentText" presStyleLbl="revTx" presStyleIdx="2" presStyleCnt="6">
        <dgm:presLayoutVars>
          <dgm:chMax val="0"/>
          <dgm:chPref val="0"/>
          <dgm:bulletEnabled val="1"/>
        </dgm:presLayoutVars>
      </dgm:prSet>
      <dgm:spPr/>
      <dgm:t>
        <a:bodyPr/>
        <a:lstStyle/>
        <a:p>
          <a:pPr rtl="1"/>
          <a:endParaRPr lang="ar-SA"/>
        </a:p>
      </dgm:t>
    </dgm:pt>
    <dgm:pt modelId="{AF415F32-1880-4A3E-A7BA-A83A4BC6958F}" type="pres">
      <dgm:prSet presAssocID="{EC749AFF-9D54-44FD-A536-77CF4ABB99FB}" presName="Triangle" presStyleLbl="alignNode1" presStyleIdx="5" presStyleCnt="11"/>
      <dgm:spPr/>
    </dgm:pt>
    <dgm:pt modelId="{64846514-5AC3-4737-80DA-3FE141A82C0C}" type="pres">
      <dgm:prSet presAssocID="{79E91131-4C62-47A6-AAFD-1C3E66DE64A1}" presName="sibTrans" presStyleCnt="0"/>
      <dgm:spPr/>
    </dgm:pt>
    <dgm:pt modelId="{C73F1691-98B6-40A3-88EB-F3BE1396CCDD}" type="pres">
      <dgm:prSet presAssocID="{79E91131-4C62-47A6-AAFD-1C3E66DE64A1}" presName="space" presStyleCnt="0"/>
      <dgm:spPr/>
    </dgm:pt>
    <dgm:pt modelId="{230DBA58-6595-482C-A862-92E527EED9DF}" type="pres">
      <dgm:prSet presAssocID="{421F29EB-80EB-41ED-A598-F197D1DA2508}" presName="composite" presStyleCnt="0"/>
      <dgm:spPr/>
    </dgm:pt>
    <dgm:pt modelId="{4CC59327-D146-4416-98EF-A561E36F3FF2}" type="pres">
      <dgm:prSet presAssocID="{421F29EB-80EB-41ED-A598-F197D1DA2508}" presName="LShape" presStyleLbl="alignNode1" presStyleIdx="6" presStyleCnt="11" custLinFactNeighborX="1466" custLinFactNeighborY="2439"/>
      <dgm:spPr>
        <a:blipFill rotWithShape="0">
          <a:blip xmlns:r="http://schemas.openxmlformats.org/officeDocument/2006/relationships" r:embed="rId1"/>
          <a:stretch>
            <a:fillRect/>
          </a:stretch>
        </a:blipFill>
      </dgm:spPr>
    </dgm:pt>
    <dgm:pt modelId="{5ED2095A-6FF4-48FF-BB06-879D8055E8B3}" type="pres">
      <dgm:prSet presAssocID="{421F29EB-80EB-41ED-A598-F197D1DA2508}" presName="ParentText" presStyleLbl="revTx" presStyleIdx="3" presStyleCnt="6">
        <dgm:presLayoutVars>
          <dgm:chMax val="0"/>
          <dgm:chPref val="0"/>
          <dgm:bulletEnabled val="1"/>
        </dgm:presLayoutVars>
      </dgm:prSet>
      <dgm:spPr/>
      <dgm:t>
        <a:bodyPr/>
        <a:lstStyle/>
        <a:p>
          <a:pPr rtl="1"/>
          <a:endParaRPr lang="ar-SA"/>
        </a:p>
      </dgm:t>
    </dgm:pt>
    <dgm:pt modelId="{9C265708-9900-40E7-ABBB-352AF4552C6B}" type="pres">
      <dgm:prSet presAssocID="{421F29EB-80EB-41ED-A598-F197D1DA2508}" presName="Triangle" presStyleLbl="alignNode1" presStyleIdx="7" presStyleCnt="11"/>
      <dgm:spPr/>
    </dgm:pt>
    <dgm:pt modelId="{8F574947-DD2E-4948-8A1E-367A87FAB170}" type="pres">
      <dgm:prSet presAssocID="{3B5FE733-38F9-4C65-8E5E-AC6D4486F1CA}" presName="sibTrans" presStyleCnt="0"/>
      <dgm:spPr/>
    </dgm:pt>
    <dgm:pt modelId="{29C9DF6B-2EBA-4C40-90F2-03E3A11DCFFF}" type="pres">
      <dgm:prSet presAssocID="{3B5FE733-38F9-4C65-8E5E-AC6D4486F1CA}" presName="space" presStyleCnt="0"/>
      <dgm:spPr/>
    </dgm:pt>
    <dgm:pt modelId="{36AB3975-D377-46D5-988A-331E0FAAFF77}" type="pres">
      <dgm:prSet presAssocID="{CEC96722-BD46-44BF-90E7-EC4BB6B6FF70}" presName="composite" presStyleCnt="0"/>
      <dgm:spPr/>
    </dgm:pt>
    <dgm:pt modelId="{942E1E1F-20B8-4E5E-84E5-F7974EF18DD3}" type="pres">
      <dgm:prSet presAssocID="{CEC96722-BD46-44BF-90E7-EC4BB6B6FF70}" presName="LShape" presStyleLbl="alignNode1" presStyleIdx="8" presStyleCnt="11"/>
      <dgm:spPr>
        <a:blipFill rotWithShape="0">
          <a:blip xmlns:r="http://schemas.openxmlformats.org/officeDocument/2006/relationships" r:embed="rId1"/>
          <a:stretch>
            <a:fillRect/>
          </a:stretch>
        </a:blipFill>
      </dgm:spPr>
    </dgm:pt>
    <dgm:pt modelId="{FAFF67CC-E05E-4F5A-97E1-B5B09B83085E}" type="pres">
      <dgm:prSet presAssocID="{CEC96722-BD46-44BF-90E7-EC4BB6B6FF70}" presName="ParentText" presStyleLbl="revTx" presStyleIdx="4" presStyleCnt="6">
        <dgm:presLayoutVars>
          <dgm:chMax val="0"/>
          <dgm:chPref val="0"/>
          <dgm:bulletEnabled val="1"/>
        </dgm:presLayoutVars>
      </dgm:prSet>
      <dgm:spPr/>
      <dgm:t>
        <a:bodyPr/>
        <a:lstStyle/>
        <a:p>
          <a:pPr rtl="1"/>
          <a:endParaRPr lang="ar-SA"/>
        </a:p>
      </dgm:t>
    </dgm:pt>
    <dgm:pt modelId="{8D48F733-603C-49F8-A8FA-F6C0FB74326E}" type="pres">
      <dgm:prSet presAssocID="{CEC96722-BD46-44BF-90E7-EC4BB6B6FF70}" presName="Triangle" presStyleLbl="alignNode1" presStyleIdx="9" presStyleCnt="11"/>
      <dgm:spPr/>
    </dgm:pt>
    <dgm:pt modelId="{79915062-5068-48E0-A53B-4591D399525D}" type="pres">
      <dgm:prSet presAssocID="{AB3CBAAD-0E58-4C13-B38B-9A7CC2C6B471}" presName="sibTrans" presStyleCnt="0"/>
      <dgm:spPr/>
    </dgm:pt>
    <dgm:pt modelId="{B5CCDC8D-A935-4788-977A-79609AF0739A}" type="pres">
      <dgm:prSet presAssocID="{AB3CBAAD-0E58-4C13-B38B-9A7CC2C6B471}" presName="space" presStyleCnt="0"/>
      <dgm:spPr/>
    </dgm:pt>
    <dgm:pt modelId="{B094AD0B-2CBA-4D42-A1F0-4A809D2E54C4}" type="pres">
      <dgm:prSet presAssocID="{7DAAE999-FA15-454A-828D-D0249957DE8A}" presName="composite" presStyleCnt="0"/>
      <dgm:spPr/>
    </dgm:pt>
    <dgm:pt modelId="{B898DE21-5D9E-4D82-B264-82BC403BDB76}" type="pres">
      <dgm:prSet presAssocID="{7DAAE999-FA15-454A-828D-D0249957DE8A}" presName="LShape" presStyleLbl="alignNode1" presStyleIdx="10" presStyleCnt="11"/>
      <dgm:spPr>
        <a:blipFill rotWithShape="0">
          <a:blip xmlns:r="http://schemas.openxmlformats.org/officeDocument/2006/relationships" r:embed="rId1"/>
          <a:stretch>
            <a:fillRect/>
          </a:stretch>
        </a:blipFill>
      </dgm:spPr>
    </dgm:pt>
    <dgm:pt modelId="{AF716B14-5A57-42AB-8F8C-BEB8ACCA3551}" type="pres">
      <dgm:prSet presAssocID="{7DAAE999-FA15-454A-828D-D0249957DE8A}" presName="ParentText" presStyleLbl="revTx" presStyleIdx="5" presStyleCnt="6">
        <dgm:presLayoutVars>
          <dgm:chMax val="0"/>
          <dgm:chPref val="0"/>
          <dgm:bulletEnabled val="1"/>
        </dgm:presLayoutVars>
      </dgm:prSet>
      <dgm:spPr/>
      <dgm:t>
        <a:bodyPr/>
        <a:lstStyle/>
        <a:p>
          <a:pPr rtl="1"/>
          <a:endParaRPr lang="ar-SA"/>
        </a:p>
      </dgm:t>
    </dgm:pt>
  </dgm:ptLst>
  <dgm:cxnLst>
    <dgm:cxn modelId="{32ED0DA5-338F-4595-9382-FF9CB08C53AD}" type="presOf" srcId="{EC749AFF-9D54-44FD-A536-77CF4ABB99FB}" destId="{4531D59F-1046-406B-8DA7-92BCA6469664}" srcOrd="0" destOrd="0" presId="urn:microsoft.com/office/officeart/2009/3/layout/StepUpProcess"/>
    <dgm:cxn modelId="{AE5D241A-0A1D-4707-A3E0-0CD53CE3E82E}" srcId="{FFBD8970-0967-4AB7-A24B-1C6B0AE977CE}" destId="{CEC96722-BD46-44BF-90E7-EC4BB6B6FF70}" srcOrd="4" destOrd="0" parTransId="{559BE1BE-08F3-42BC-A1D3-E019F8FD990E}" sibTransId="{AB3CBAAD-0E58-4C13-B38B-9A7CC2C6B471}"/>
    <dgm:cxn modelId="{40DF93B6-A924-406B-8332-C43DB8AAAD92}" type="presOf" srcId="{E5773E69-FC6F-4B5A-901D-C53B90E4ED90}" destId="{73B33229-DDA1-4246-A067-CAD08B4A041B}" srcOrd="0" destOrd="0" presId="urn:microsoft.com/office/officeart/2009/3/layout/StepUpProcess"/>
    <dgm:cxn modelId="{5E29A1A5-F522-401E-9726-270F7485CCF6}" srcId="{FFBD8970-0967-4AB7-A24B-1C6B0AE977CE}" destId="{E5773E69-FC6F-4B5A-901D-C53B90E4ED90}" srcOrd="1" destOrd="0" parTransId="{068C4370-17AE-4E9F-B11F-CCA50206DC68}" sibTransId="{83178C73-34E1-4329-82FA-7E99AD94C137}"/>
    <dgm:cxn modelId="{67B6318D-F19B-4956-913D-38BFC2530532}" type="presOf" srcId="{CEC96722-BD46-44BF-90E7-EC4BB6B6FF70}" destId="{FAFF67CC-E05E-4F5A-97E1-B5B09B83085E}" srcOrd="0" destOrd="0" presId="urn:microsoft.com/office/officeart/2009/3/layout/StepUpProcess"/>
    <dgm:cxn modelId="{F3DD7C70-9CDC-419A-AB31-16DE2EA8CB23}" srcId="{FFBD8970-0967-4AB7-A24B-1C6B0AE977CE}" destId="{421F29EB-80EB-41ED-A598-F197D1DA2508}" srcOrd="3" destOrd="0" parTransId="{DE172631-4DAB-443C-88A7-58E9F5B410C2}" sibTransId="{3B5FE733-38F9-4C65-8E5E-AC6D4486F1CA}"/>
    <dgm:cxn modelId="{8A3A312F-746F-4AFE-91C5-257B8E2A50A9}" type="presOf" srcId="{7DAAE999-FA15-454A-828D-D0249957DE8A}" destId="{AF716B14-5A57-42AB-8F8C-BEB8ACCA3551}" srcOrd="0" destOrd="0" presId="urn:microsoft.com/office/officeart/2009/3/layout/StepUpProcess"/>
    <dgm:cxn modelId="{CD00762A-C57E-428E-B352-4D2101BF99B6}" type="presOf" srcId="{421F29EB-80EB-41ED-A598-F197D1DA2508}" destId="{5ED2095A-6FF4-48FF-BB06-879D8055E8B3}" srcOrd="0" destOrd="0" presId="urn:microsoft.com/office/officeart/2009/3/layout/StepUpProcess"/>
    <dgm:cxn modelId="{8A9D7946-2A30-459E-8F94-F8D664C1BF33}" type="presOf" srcId="{6055C6C8-2735-41C4-A358-8FD40AD15C4B}" destId="{0EE29415-CDA2-4536-AB5A-5B84F77679AF}" srcOrd="0" destOrd="0" presId="urn:microsoft.com/office/officeart/2009/3/layout/StepUpProcess"/>
    <dgm:cxn modelId="{6199627A-58AE-4D1C-A115-9E883A3C6FD2}" srcId="{FFBD8970-0967-4AB7-A24B-1C6B0AE977CE}" destId="{7DAAE999-FA15-454A-828D-D0249957DE8A}" srcOrd="5" destOrd="0" parTransId="{02DD6AF3-B55B-4104-BABC-62D5A7706834}" sibTransId="{E29C3946-3E3C-4DE6-B56A-809360937E97}"/>
    <dgm:cxn modelId="{1EB294E1-BCA4-4E4D-8BEF-2C169CCD2EB2}" srcId="{FFBD8970-0967-4AB7-A24B-1C6B0AE977CE}" destId="{6055C6C8-2735-41C4-A358-8FD40AD15C4B}" srcOrd="0" destOrd="0" parTransId="{AE71441C-910A-4DCA-BE9C-BB2E292C8EB9}" sibTransId="{AB3675BC-A23D-4E67-A4D1-3BCE710DE647}"/>
    <dgm:cxn modelId="{8C2DFE81-DE0D-42F9-B078-D0ED8D9F3735}" srcId="{FFBD8970-0967-4AB7-A24B-1C6B0AE977CE}" destId="{EC749AFF-9D54-44FD-A536-77CF4ABB99FB}" srcOrd="2" destOrd="0" parTransId="{0A26FF4D-C2F7-4E59-B620-24AFB2AF0194}" sibTransId="{79E91131-4C62-47A6-AAFD-1C3E66DE64A1}"/>
    <dgm:cxn modelId="{053C40B9-09A8-451F-8C30-64843AC7FACE}" type="presOf" srcId="{FFBD8970-0967-4AB7-A24B-1C6B0AE977CE}" destId="{70A5A461-13A1-49D6-87A4-70AFEC4EB022}" srcOrd="0" destOrd="0" presId="urn:microsoft.com/office/officeart/2009/3/layout/StepUpProcess"/>
    <dgm:cxn modelId="{AC23B9F6-B967-4EDC-913C-2173DE452FA2}" type="presParOf" srcId="{70A5A461-13A1-49D6-87A4-70AFEC4EB022}" destId="{81419877-FA85-413D-92B8-0C86EB6096B4}" srcOrd="0" destOrd="0" presId="urn:microsoft.com/office/officeart/2009/3/layout/StepUpProcess"/>
    <dgm:cxn modelId="{0E673CFF-05AC-4E0A-AA8D-CB9C9A7418F4}" type="presParOf" srcId="{81419877-FA85-413D-92B8-0C86EB6096B4}" destId="{204026F1-152D-4F2A-8638-1533B2C42553}" srcOrd="0" destOrd="0" presId="urn:microsoft.com/office/officeart/2009/3/layout/StepUpProcess"/>
    <dgm:cxn modelId="{5A262B96-AAF6-42E2-A5A1-ED641BB0462B}" type="presParOf" srcId="{81419877-FA85-413D-92B8-0C86EB6096B4}" destId="{0EE29415-CDA2-4536-AB5A-5B84F77679AF}" srcOrd="1" destOrd="0" presId="urn:microsoft.com/office/officeart/2009/3/layout/StepUpProcess"/>
    <dgm:cxn modelId="{A6BC01D8-CDAD-40A2-BC5D-732769295DF8}" type="presParOf" srcId="{81419877-FA85-413D-92B8-0C86EB6096B4}" destId="{D12FCAC8-4CFD-4032-A01E-EE805C37CA48}" srcOrd="2" destOrd="0" presId="urn:microsoft.com/office/officeart/2009/3/layout/StepUpProcess"/>
    <dgm:cxn modelId="{61FED11E-2120-4420-8B60-E6600CD2C0AB}" type="presParOf" srcId="{70A5A461-13A1-49D6-87A4-70AFEC4EB022}" destId="{213094EF-EC65-4A87-A0B9-7D3B04B174FA}" srcOrd="1" destOrd="0" presId="urn:microsoft.com/office/officeart/2009/3/layout/StepUpProcess"/>
    <dgm:cxn modelId="{B5787F8F-C974-41D1-A8DA-A74C9BAA2B6B}" type="presParOf" srcId="{213094EF-EC65-4A87-A0B9-7D3B04B174FA}" destId="{657021EC-5AA5-4395-B165-13FB1D395DAF}" srcOrd="0" destOrd="0" presId="urn:microsoft.com/office/officeart/2009/3/layout/StepUpProcess"/>
    <dgm:cxn modelId="{A3EB8232-368F-4E72-A0FC-8C29FCB19940}" type="presParOf" srcId="{70A5A461-13A1-49D6-87A4-70AFEC4EB022}" destId="{74ADA4C8-4B0D-4913-B9EE-7456F720584B}" srcOrd="2" destOrd="0" presId="urn:microsoft.com/office/officeart/2009/3/layout/StepUpProcess"/>
    <dgm:cxn modelId="{11BC7363-2CAB-4463-969A-79D278F95416}" type="presParOf" srcId="{74ADA4C8-4B0D-4913-B9EE-7456F720584B}" destId="{5308DCA9-9D6D-4E70-8606-187F68444FD4}" srcOrd="0" destOrd="0" presId="urn:microsoft.com/office/officeart/2009/3/layout/StepUpProcess"/>
    <dgm:cxn modelId="{E1E3790A-64D6-4F4E-ABED-58224385A1B5}" type="presParOf" srcId="{74ADA4C8-4B0D-4913-B9EE-7456F720584B}" destId="{73B33229-DDA1-4246-A067-CAD08B4A041B}" srcOrd="1" destOrd="0" presId="urn:microsoft.com/office/officeart/2009/3/layout/StepUpProcess"/>
    <dgm:cxn modelId="{70193A3F-ECD6-44D1-9224-8AB741DDF91E}" type="presParOf" srcId="{74ADA4C8-4B0D-4913-B9EE-7456F720584B}" destId="{E531A7A0-9CF4-483F-9DF4-F7C5FE7AE610}" srcOrd="2" destOrd="0" presId="urn:microsoft.com/office/officeart/2009/3/layout/StepUpProcess"/>
    <dgm:cxn modelId="{E2859FEE-E88D-4316-9A9E-DD3417C7E262}" type="presParOf" srcId="{70A5A461-13A1-49D6-87A4-70AFEC4EB022}" destId="{05A344DF-22CE-4C5A-AD64-95E731FA1573}" srcOrd="3" destOrd="0" presId="urn:microsoft.com/office/officeart/2009/3/layout/StepUpProcess"/>
    <dgm:cxn modelId="{787DA629-D94E-44AB-8EAD-156543F5966F}" type="presParOf" srcId="{05A344DF-22CE-4C5A-AD64-95E731FA1573}" destId="{D0EB6806-85A7-4F6E-8F8C-DB21DE535B23}" srcOrd="0" destOrd="0" presId="urn:microsoft.com/office/officeart/2009/3/layout/StepUpProcess"/>
    <dgm:cxn modelId="{B860C8FE-87E3-4BA9-8101-ADE39F8EF665}" type="presParOf" srcId="{70A5A461-13A1-49D6-87A4-70AFEC4EB022}" destId="{3A889E48-E6D3-42F7-9C9A-72E88AA0221E}" srcOrd="4" destOrd="0" presId="urn:microsoft.com/office/officeart/2009/3/layout/StepUpProcess"/>
    <dgm:cxn modelId="{671CAEDC-EE97-4D0F-96FE-ED96ECDAB290}" type="presParOf" srcId="{3A889E48-E6D3-42F7-9C9A-72E88AA0221E}" destId="{3C9E559C-3EE6-4038-BDA8-713FA1CC3660}" srcOrd="0" destOrd="0" presId="urn:microsoft.com/office/officeart/2009/3/layout/StepUpProcess"/>
    <dgm:cxn modelId="{CD64011A-C99C-4E9A-93E8-BF03058EB1C6}" type="presParOf" srcId="{3A889E48-E6D3-42F7-9C9A-72E88AA0221E}" destId="{4531D59F-1046-406B-8DA7-92BCA6469664}" srcOrd="1" destOrd="0" presId="urn:microsoft.com/office/officeart/2009/3/layout/StepUpProcess"/>
    <dgm:cxn modelId="{99887EC9-CE0E-4B7B-9415-020E58E488E2}" type="presParOf" srcId="{3A889E48-E6D3-42F7-9C9A-72E88AA0221E}" destId="{AF415F32-1880-4A3E-A7BA-A83A4BC6958F}" srcOrd="2" destOrd="0" presId="urn:microsoft.com/office/officeart/2009/3/layout/StepUpProcess"/>
    <dgm:cxn modelId="{3EACB6D9-08D6-4365-AF07-303F996D738A}" type="presParOf" srcId="{70A5A461-13A1-49D6-87A4-70AFEC4EB022}" destId="{64846514-5AC3-4737-80DA-3FE141A82C0C}" srcOrd="5" destOrd="0" presId="urn:microsoft.com/office/officeart/2009/3/layout/StepUpProcess"/>
    <dgm:cxn modelId="{7A74D405-7367-4118-A0BE-53D2E4AEDDC3}" type="presParOf" srcId="{64846514-5AC3-4737-80DA-3FE141A82C0C}" destId="{C73F1691-98B6-40A3-88EB-F3BE1396CCDD}" srcOrd="0" destOrd="0" presId="urn:microsoft.com/office/officeart/2009/3/layout/StepUpProcess"/>
    <dgm:cxn modelId="{472A5CD7-4531-4937-B318-1FDE2A7DFC55}" type="presParOf" srcId="{70A5A461-13A1-49D6-87A4-70AFEC4EB022}" destId="{230DBA58-6595-482C-A862-92E527EED9DF}" srcOrd="6" destOrd="0" presId="urn:microsoft.com/office/officeart/2009/3/layout/StepUpProcess"/>
    <dgm:cxn modelId="{1E6AFF6F-5407-47A9-99BF-D4A58552F412}" type="presParOf" srcId="{230DBA58-6595-482C-A862-92E527EED9DF}" destId="{4CC59327-D146-4416-98EF-A561E36F3FF2}" srcOrd="0" destOrd="0" presId="urn:microsoft.com/office/officeart/2009/3/layout/StepUpProcess"/>
    <dgm:cxn modelId="{AE32BA21-48B6-4986-B152-C03609226400}" type="presParOf" srcId="{230DBA58-6595-482C-A862-92E527EED9DF}" destId="{5ED2095A-6FF4-48FF-BB06-879D8055E8B3}" srcOrd="1" destOrd="0" presId="urn:microsoft.com/office/officeart/2009/3/layout/StepUpProcess"/>
    <dgm:cxn modelId="{EEE148A5-C33B-4B78-850B-1C28639DDCBF}" type="presParOf" srcId="{230DBA58-6595-482C-A862-92E527EED9DF}" destId="{9C265708-9900-40E7-ABBB-352AF4552C6B}" srcOrd="2" destOrd="0" presId="urn:microsoft.com/office/officeart/2009/3/layout/StepUpProcess"/>
    <dgm:cxn modelId="{6F96308B-5FEC-4249-A421-2AA945540C9C}" type="presParOf" srcId="{70A5A461-13A1-49D6-87A4-70AFEC4EB022}" destId="{8F574947-DD2E-4948-8A1E-367A87FAB170}" srcOrd="7" destOrd="0" presId="urn:microsoft.com/office/officeart/2009/3/layout/StepUpProcess"/>
    <dgm:cxn modelId="{6E092AD2-41FD-4BB3-A1E6-7B71AC8F4257}" type="presParOf" srcId="{8F574947-DD2E-4948-8A1E-367A87FAB170}" destId="{29C9DF6B-2EBA-4C40-90F2-03E3A11DCFFF}" srcOrd="0" destOrd="0" presId="urn:microsoft.com/office/officeart/2009/3/layout/StepUpProcess"/>
    <dgm:cxn modelId="{3DF446B0-3097-423F-9262-F20979FF6D82}" type="presParOf" srcId="{70A5A461-13A1-49D6-87A4-70AFEC4EB022}" destId="{36AB3975-D377-46D5-988A-331E0FAAFF77}" srcOrd="8" destOrd="0" presId="urn:microsoft.com/office/officeart/2009/3/layout/StepUpProcess"/>
    <dgm:cxn modelId="{0260A21A-E748-4181-B0BD-E411EE579ADA}" type="presParOf" srcId="{36AB3975-D377-46D5-988A-331E0FAAFF77}" destId="{942E1E1F-20B8-4E5E-84E5-F7974EF18DD3}" srcOrd="0" destOrd="0" presId="urn:microsoft.com/office/officeart/2009/3/layout/StepUpProcess"/>
    <dgm:cxn modelId="{A21C8C22-671F-42BF-AC88-CB5ABCD2A53E}" type="presParOf" srcId="{36AB3975-D377-46D5-988A-331E0FAAFF77}" destId="{FAFF67CC-E05E-4F5A-97E1-B5B09B83085E}" srcOrd="1" destOrd="0" presId="urn:microsoft.com/office/officeart/2009/3/layout/StepUpProcess"/>
    <dgm:cxn modelId="{2C384FE5-174B-4499-98D8-B1C25FA9F05C}" type="presParOf" srcId="{36AB3975-D377-46D5-988A-331E0FAAFF77}" destId="{8D48F733-603C-49F8-A8FA-F6C0FB74326E}" srcOrd="2" destOrd="0" presId="urn:microsoft.com/office/officeart/2009/3/layout/StepUpProcess"/>
    <dgm:cxn modelId="{4052B2A1-255B-48CB-AB1F-A498DE60D752}" type="presParOf" srcId="{70A5A461-13A1-49D6-87A4-70AFEC4EB022}" destId="{79915062-5068-48E0-A53B-4591D399525D}" srcOrd="9" destOrd="0" presId="urn:microsoft.com/office/officeart/2009/3/layout/StepUpProcess"/>
    <dgm:cxn modelId="{60E64DE9-8DBA-4F24-9C37-6A4A4D124901}" type="presParOf" srcId="{79915062-5068-48E0-A53B-4591D399525D}" destId="{B5CCDC8D-A935-4788-977A-79609AF0739A}" srcOrd="0" destOrd="0" presId="urn:microsoft.com/office/officeart/2009/3/layout/StepUpProcess"/>
    <dgm:cxn modelId="{0D2EF850-B216-43EA-8987-B474AE309DFF}" type="presParOf" srcId="{70A5A461-13A1-49D6-87A4-70AFEC4EB022}" destId="{B094AD0B-2CBA-4D42-A1F0-4A809D2E54C4}" srcOrd="10" destOrd="0" presId="urn:microsoft.com/office/officeart/2009/3/layout/StepUpProcess"/>
    <dgm:cxn modelId="{7DBF444A-5484-4987-8924-3087E3061C7D}" type="presParOf" srcId="{B094AD0B-2CBA-4D42-A1F0-4A809D2E54C4}" destId="{B898DE21-5D9E-4D82-B264-82BC403BDB76}" srcOrd="0" destOrd="0" presId="urn:microsoft.com/office/officeart/2009/3/layout/StepUpProcess"/>
    <dgm:cxn modelId="{A1745491-EAC3-452B-BDC6-08103E535313}" type="presParOf" srcId="{B094AD0B-2CBA-4D42-A1F0-4A809D2E54C4}" destId="{AF716B14-5A57-42AB-8F8C-BEB8ACCA3551}" srcOrd="1" destOrd="0" presId="urn:microsoft.com/office/officeart/2009/3/layout/StepUpProcess"/>
  </dgm:cxnLst>
  <dgm:bg/>
  <dgm:whole>
    <a:ln w="28575"/>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B31470D-4040-45F0-B2F6-6340CD2F6D5E}"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pPr rtl="1"/>
          <a:endParaRPr lang="ar-EG"/>
        </a:p>
      </dgm:t>
    </dgm:pt>
    <dgm:pt modelId="{0124C232-8529-4743-A80A-051F534089A9}">
      <dgm:prSet phldrT="[Text]"/>
      <dgm:spPr/>
      <dgm:t>
        <a:bodyPr/>
        <a:lstStyle/>
        <a:p>
          <a:pPr rtl="1"/>
          <a:r>
            <a:rPr lang="ar-SA" b="1" u="none" dirty="0" smtClean="0">
              <a:solidFill>
                <a:schemeClr val="tx1"/>
              </a:solidFill>
            </a:rPr>
            <a:t>خبرة المجموعة الشاملة</a:t>
          </a:r>
          <a:endParaRPr lang="ar-EG" b="1" u="none" dirty="0">
            <a:solidFill>
              <a:schemeClr val="tx1"/>
            </a:solidFill>
          </a:endParaRPr>
        </a:p>
      </dgm:t>
    </dgm:pt>
    <dgm:pt modelId="{3856ADD3-F768-4071-B0AD-213CF9498988}" type="parTrans" cxnId="{B6ECE2C6-8F44-4E9F-8C95-E0C49F6C78D6}">
      <dgm:prSet/>
      <dgm:spPr/>
      <dgm:t>
        <a:bodyPr/>
        <a:lstStyle/>
        <a:p>
          <a:pPr rtl="1"/>
          <a:endParaRPr lang="ar-EG"/>
        </a:p>
      </dgm:t>
    </dgm:pt>
    <dgm:pt modelId="{FB443855-73C5-4E36-AB10-4BF437E11395}" type="sibTrans" cxnId="{B6ECE2C6-8F44-4E9F-8C95-E0C49F6C78D6}">
      <dgm:prSet/>
      <dgm:spPr/>
      <dgm:t>
        <a:bodyPr/>
        <a:lstStyle/>
        <a:p>
          <a:pPr rtl="1"/>
          <a:endParaRPr lang="ar-EG"/>
        </a:p>
      </dgm:t>
    </dgm:pt>
    <dgm:pt modelId="{149FA42B-EA5A-449A-9295-40D30AF0099E}">
      <dgm:prSet phldrT="[Text]">
        <dgm:style>
          <a:lnRef idx="1">
            <a:schemeClr val="accent1"/>
          </a:lnRef>
          <a:fillRef idx="2">
            <a:schemeClr val="accent1"/>
          </a:fillRef>
          <a:effectRef idx="1">
            <a:schemeClr val="accent1"/>
          </a:effectRef>
          <a:fontRef idx="minor">
            <a:schemeClr val="dk1"/>
          </a:fontRef>
        </dgm:style>
      </dgm:prSet>
      <dgm:spPr/>
      <dgm:t>
        <a:bodyPr/>
        <a:lstStyle/>
        <a:p>
          <a:pPr rtl="1"/>
          <a:r>
            <a:rPr lang="ar-SA" b="1" u="none" dirty="0" smtClean="0">
              <a:solidFill>
                <a:schemeClr val="tx1"/>
              </a:solidFill>
            </a:rPr>
            <a:t>للمعلمين</a:t>
          </a:r>
          <a:endParaRPr lang="ar-EG" b="1" u="none" dirty="0">
            <a:solidFill>
              <a:schemeClr val="tx1"/>
            </a:solidFill>
          </a:endParaRPr>
        </a:p>
      </dgm:t>
    </dgm:pt>
    <dgm:pt modelId="{734B6094-E422-42A0-927F-A97B8B17818D}" type="parTrans" cxnId="{65BADC59-DD11-449A-9979-52868B112622}">
      <dgm:prSet/>
      <dgm:spPr/>
      <dgm:t>
        <a:bodyPr/>
        <a:lstStyle/>
        <a:p>
          <a:pPr rtl="1"/>
          <a:endParaRPr lang="ar-EG"/>
        </a:p>
      </dgm:t>
    </dgm:pt>
    <dgm:pt modelId="{0A7697FA-9CBD-4904-A724-2080B92501F1}" type="sibTrans" cxnId="{65BADC59-DD11-449A-9979-52868B112622}">
      <dgm:prSet/>
      <dgm:spPr/>
      <dgm:t>
        <a:bodyPr/>
        <a:lstStyle/>
        <a:p>
          <a:pPr rtl="1"/>
          <a:endParaRPr lang="ar-EG"/>
        </a:p>
      </dgm:t>
    </dgm:pt>
    <dgm:pt modelId="{E931AAAB-563E-4BF1-9A6A-72A5D6C86E88}">
      <dgm:prSet phldrT="[Text]">
        <dgm:style>
          <a:lnRef idx="1">
            <a:schemeClr val="accent1"/>
          </a:lnRef>
          <a:fillRef idx="2">
            <a:schemeClr val="accent1"/>
          </a:fillRef>
          <a:effectRef idx="1">
            <a:schemeClr val="accent1"/>
          </a:effectRef>
          <a:fontRef idx="minor">
            <a:schemeClr val="dk1"/>
          </a:fontRef>
        </dgm:style>
      </dgm:prSet>
      <dgm:spPr/>
      <dgm:t>
        <a:bodyPr/>
        <a:lstStyle/>
        <a:p>
          <a:pPr rtl="1"/>
          <a:r>
            <a:rPr lang="ar-SA" b="1" u="none" dirty="0" smtClean="0">
              <a:solidFill>
                <a:schemeClr val="tx1"/>
              </a:solidFill>
            </a:rPr>
            <a:t>للفصل أو لوحدة دراسية</a:t>
          </a:r>
          <a:endParaRPr lang="ar-EG" b="1" u="none" dirty="0">
            <a:solidFill>
              <a:schemeClr val="tx1"/>
            </a:solidFill>
          </a:endParaRPr>
        </a:p>
      </dgm:t>
    </dgm:pt>
    <dgm:pt modelId="{2FAB339E-17CA-47AA-81AB-10403BECFB1B}" type="parTrans" cxnId="{58703286-B816-4EBC-BB0A-0D2F2BAA28CA}">
      <dgm:prSet/>
      <dgm:spPr/>
      <dgm:t>
        <a:bodyPr/>
        <a:lstStyle/>
        <a:p>
          <a:pPr rtl="1"/>
          <a:endParaRPr lang="ar-EG"/>
        </a:p>
      </dgm:t>
    </dgm:pt>
    <dgm:pt modelId="{1B126F57-D599-4C21-BC52-995A58AC05A9}" type="sibTrans" cxnId="{58703286-B816-4EBC-BB0A-0D2F2BAA28CA}">
      <dgm:prSet/>
      <dgm:spPr/>
      <dgm:t>
        <a:bodyPr/>
        <a:lstStyle/>
        <a:p>
          <a:pPr rtl="1"/>
          <a:endParaRPr lang="ar-EG"/>
        </a:p>
      </dgm:t>
    </dgm:pt>
    <dgm:pt modelId="{FF82969C-D83F-4654-8116-03E9B9635AF2}">
      <dgm:prSet phldrT="[Text]">
        <dgm:style>
          <a:lnRef idx="1">
            <a:schemeClr val="accent1"/>
          </a:lnRef>
          <a:fillRef idx="2">
            <a:schemeClr val="accent1"/>
          </a:fillRef>
          <a:effectRef idx="1">
            <a:schemeClr val="accent1"/>
          </a:effectRef>
          <a:fontRef idx="minor">
            <a:schemeClr val="dk1"/>
          </a:fontRef>
        </dgm:style>
      </dgm:prSet>
      <dgm:spPr/>
      <dgm:t>
        <a:bodyPr/>
        <a:lstStyle/>
        <a:p>
          <a:pPr rtl="1"/>
          <a:r>
            <a:rPr lang="ar-SA" b="1" u="none" dirty="0" smtClean="0">
              <a:solidFill>
                <a:schemeClr val="tx1"/>
              </a:solidFill>
            </a:rPr>
            <a:t>انضمام الآباء </a:t>
          </a:r>
          <a:endParaRPr lang="ar-EG" b="1" u="none" dirty="0">
            <a:solidFill>
              <a:schemeClr val="tx1"/>
            </a:solidFill>
          </a:endParaRPr>
        </a:p>
      </dgm:t>
    </dgm:pt>
    <dgm:pt modelId="{A9CA17C6-7530-4850-BA9D-FC6C7D2CF7AE}" type="parTrans" cxnId="{8A4C2D80-9861-4B9F-9AB9-2F4538D81386}">
      <dgm:prSet/>
      <dgm:spPr/>
      <dgm:t>
        <a:bodyPr/>
        <a:lstStyle/>
        <a:p>
          <a:pPr rtl="1"/>
          <a:endParaRPr lang="ar-EG"/>
        </a:p>
      </dgm:t>
    </dgm:pt>
    <dgm:pt modelId="{CC8DF89D-701B-4D6B-9AEC-F740B7A73595}" type="sibTrans" cxnId="{8A4C2D80-9861-4B9F-9AB9-2F4538D81386}">
      <dgm:prSet/>
      <dgm:spPr/>
      <dgm:t>
        <a:bodyPr/>
        <a:lstStyle/>
        <a:p>
          <a:pPr rtl="1"/>
          <a:endParaRPr lang="ar-EG"/>
        </a:p>
      </dgm:t>
    </dgm:pt>
    <dgm:pt modelId="{7DA0129D-58F4-4E32-9641-C3633C810214}" type="pres">
      <dgm:prSet presAssocID="{8B31470D-4040-45F0-B2F6-6340CD2F6D5E}" presName="Name0" presStyleCnt="0">
        <dgm:presLayoutVars>
          <dgm:chMax val="1"/>
          <dgm:chPref val="1"/>
          <dgm:dir/>
          <dgm:animOne val="branch"/>
          <dgm:animLvl val="lvl"/>
        </dgm:presLayoutVars>
      </dgm:prSet>
      <dgm:spPr/>
    </dgm:pt>
    <dgm:pt modelId="{B070E8D9-0121-4EB1-AA47-42CD09CC43DF}" type="pres">
      <dgm:prSet presAssocID="{0124C232-8529-4743-A80A-051F534089A9}" presName="singleCycle" presStyleCnt="0"/>
      <dgm:spPr/>
    </dgm:pt>
    <dgm:pt modelId="{9DDBCA50-05A8-42C3-869C-1E4F0BD01BC7}" type="pres">
      <dgm:prSet presAssocID="{0124C232-8529-4743-A80A-051F534089A9}" presName="singleCenter" presStyleLbl="node1" presStyleIdx="0" presStyleCnt="4" custScaleX="125000" custScaleY="189323">
        <dgm:presLayoutVars>
          <dgm:chMax val="7"/>
          <dgm:chPref val="7"/>
        </dgm:presLayoutVars>
      </dgm:prSet>
      <dgm:spPr/>
      <dgm:t>
        <a:bodyPr/>
        <a:lstStyle/>
        <a:p>
          <a:pPr rtl="1"/>
          <a:endParaRPr lang="ar-EG"/>
        </a:p>
      </dgm:t>
    </dgm:pt>
    <dgm:pt modelId="{E5C32A75-7DD6-4F2B-8439-E70C24EDFA99}" type="pres">
      <dgm:prSet presAssocID="{734B6094-E422-42A0-927F-A97B8B17818D}" presName="Name56" presStyleLbl="parChTrans1D2" presStyleIdx="0" presStyleCnt="3"/>
      <dgm:spPr/>
    </dgm:pt>
    <dgm:pt modelId="{EFFBDAFD-7674-426B-A4F3-FF405638021F}" type="pres">
      <dgm:prSet presAssocID="{149FA42B-EA5A-449A-9295-40D30AF0099E}" presName="text0" presStyleLbl="node1" presStyleIdx="1" presStyleCnt="4" custScaleX="279851" custScaleY="159748">
        <dgm:presLayoutVars>
          <dgm:bulletEnabled val="1"/>
        </dgm:presLayoutVars>
      </dgm:prSet>
      <dgm:spPr/>
      <dgm:t>
        <a:bodyPr/>
        <a:lstStyle/>
        <a:p>
          <a:pPr rtl="1"/>
          <a:endParaRPr lang="ar-EG"/>
        </a:p>
      </dgm:t>
    </dgm:pt>
    <dgm:pt modelId="{8BCABA04-E243-418C-8941-24EACB4E2364}" type="pres">
      <dgm:prSet presAssocID="{2FAB339E-17CA-47AA-81AB-10403BECFB1B}" presName="Name56" presStyleLbl="parChTrans1D2" presStyleIdx="1" presStyleCnt="3"/>
      <dgm:spPr/>
    </dgm:pt>
    <dgm:pt modelId="{7A2F62FC-133C-47FE-AD0A-2EBAA8241CF6}" type="pres">
      <dgm:prSet presAssocID="{E931AAAB-563E-4BF1-9A6A-72A5D6C86E88}" presName="text0" presStyleLbl="node1" presStyleIdx="2" presStyleCnt="4" custScaleX="186370" custScaleY="211940" custRadScaleRad="108405" custRadScaleInc="-10997">
        <dgm:presLayoutVars>
          <dgm:bulletEnabled val="1"/>
        </dgm:presLayoutVars>
      </dgm:prSet>
      <dgm:spPr/>
      <dgm:t>
        <a:bodyPr/>
        <a:lstStyle/>
        <a:p>
          <a:pPr rtl="1"/>
          <a:endParaRPr lang="ar-EG"/>
        </a:p>
      </dgm:t>
    </dgm:pt>
    <dgm:pt modelId="{682A7428-19C4-4ED1-9152-C14B4495044E}" type="pres">
      <dgm:prSet presAssocID="{A9CA17C6-7530-4850-BA9D-FC6C7D2CF7AE}" presName="Name56" presStyleLbl="parChTrans1D2" presStyleIdx="2" presStyleCnt="3"/>
      <dgm:spPr/>
    </dgm:pt>
    <dgm:pt modelId="{8C925494-B8CC-449C-8DA8-3A395853B629}" type="pres">
      <dgm:prSet presAssocID="{FF82969C-D83F-4654-8116-03E9B9635AF2}" presName="text0" presStyleLbl="node1" presStyleIdx="3" presStyleCnt="4" custScaleX="192066" custScaleY="183417" custRadScaleRad="123659" custRadScaleInc="7058">
        <dgm:presLayoutVars>
          <dgm:bulletEnabled val="1"/>
        </dgm:presLayoutVars>
      </dgm:prSet>
      <dgm:spPr/>
      <dgm:t>
        <a:bodyPr/>
        <a:lstStyle/>
        <a:p>
          <a:pPr rtl="1"/>
          <a:endParaRPr lang="ar-EG"/>
        </a:p>
      </dgm:t>
    </dgm:pt>
  </dgm:ptLst>
  <dgm:cxnLst>
    <dgm:cxn modelId="{23C7562E-9829-4084-97EA-82C96D27946A}" type="presOf" srcId="{2FAB339E-17CA-47AA-81AB-10403BECFB1B}" destId="{8BCABA04-E243-418C-8941-24EACB4E2364}" srcOrd="0" destOrd="0" presId="urn:microsoft.com/office/officeart/2008/layout/RadialCluster"/>
    <dgm:cxn modelId="{005C2437-FA2D-4B9C-ACA2-5FB19100DE06}" type="presOf" srcId="{A9CA17C6-7530-4850-BA9D-FC6C7D2CF7AE}" destId="{682A7428-19C4-4ED1-9152-C14B4495044E}" srcOrd="0" destOrd="0" presId="urn:microsoft.com/office/officeart/2008/layout/RadialCluster"/>
    <dgm:cxn modelId="{B6ECE2C6-8F44-4E9F-8C95-E0C49F6C78D6}" srcId="{8B31470D-4040-45F0-B2F6-6340CD2F6D5E}" destId="{0124C232-8529-4743-A80A-051F534089A9}" srcOrd="0" destOrd="0" parTransId="{3856ADD3-F768-4071-B0AD-213CF9498988}" sibTransId="{FB443855-73C5-4E36-AB10-4BF437E11395}"/>
    <dgm:cxn modelId="{8EFC71EC-90F3-4964-A65A-688FDB5493BB}" type="presOf" srcId="{E931AAAB-563E-4BF1-9A6A-72A5D6C86E88}" destId="{7A2F62FC-133C-47FE-AD0A-2EBAA8241CF6}" srcOrd="0" destOrd="0" presId="urn:microsoft.com/office/officeart/2008/layout/RadialCluster"/>
    <dgm:cxn modelId="{8A4C2D80-9861-4B9F-9AB9-2F4538D81386}" srcId="{0124C232-8529-4743-A80A-051F534089A9}" destId="{FF82969C-D83F-4654-8116-03E9B9635AF2}" srcOrd="2" destOrd="0" parTransId="{A9CA17C6-7530-4850-BA9D-FC6C7D2CF7AE}" sibTransId="{CC8DF89D-701B-4D6B-9AEC-F740B7A73595}"/>
    <dgm:cxn modelId="{7E2BD69E-60B9-4C3B-9955-58EE0E91E0AB}" type="presOf" srcId="{8B31470D-4040-45F0-B2F6-6340CD2F6D5E}" destId="{7DA0129D-58F4-4E32-9641-C3633C810214}" srcOrd="0" destOrd="0" presId="urn:microsoft.com/office/officeart/2008/layout/RadialCluster"/>
    <dgm:cxn modelId="{65BADC59-DD11-449A-9979-52868B112622}" srcId="{0124C232-8529-4743-A80A-051F534089A9}" destId="{149FA42B-EA5A-449A-9295-40D30AF0099E}" srcOrd="0" destOrd="0" parTransId="{734B6094-E422-42A0-927F-A97B8B17818D}" sibTransId="{0A7697FA-9CBD-4904-A724-2080B92501F1}"/>
    <dgm:cxn modelId="{4EC296DA-1F38-4834-9B30-F0548AB98C0E}" type="presOf" srcId="{0124C232-8529-4743-A80A-051F534089A9}" destId="{9DDBCA50-05A8-42C3-869C-1E4F0BD01BC7}" srcOrd="0" destOrd="0" presId="urn:microsoft.com/office/officeart/2008/layout/RadialCluster"/>
    <dgm:cxn modelId="{694C8712-E1EC-451F-969C-1F03C9260F5F}" type="presOf" srcId="{FF82969C-D83F-4654-8116-03E9B9635AF2}" destId="{8C925494-B8CC-449C-8DA8-3A395853B629}" srcOrd="0" destOrd="0" presId="urn:microsoft.com/office/officeart/2008/layout/RadialCluster"/>
    <dgm:cxn modelId="{0DBE3731-5004-43C4-8428-96E214C8BA78}" type="presOf" srcId="{734B6094-E422-42A0-927F-A97B8B17818D}" destId="{E5C32A75-7DD6-4F2B-8439-E70C24EDFA99}" srcOrd="0" destOrd="0" presId="urn:microsoft.com/office/officeart/2008/layout/RadialCluster"/>
    <dgm:cxn modelId="{58703286-B816-4EBC-BB0A-0D2F2BAA28CA}" srcId="{0124C232-8529-4743-A80A-051F534089A9}" destId="{E931AAAB-563E-4BF1-9A6A-72A5D6C86E88}" srcOrd="1" destOrd="0" parTransId="{2FAB339E-17CA-47AA-81AB-10403BECFB1B}" sibTransId="{1B126F57-D599-4C21-BC52-995A58AC05A9}"/>
    <dgm:cxn modelId="{7A246352-2A9C-4AA1-8220-D1D7D178E2DD}" type="presOf" srcId="{149FA42B-EA5A-449A-9295-40D30AF0099E}" destId="{EFFBDAFD-7674-426B-A4F3-FF405638021F}" srcOrd="0" destOrd="0" presId="urn:microsoft.com/office/officeart/2008/layout/RadialCluster"/>
    <dgm:cxn modelId="{FE7B044F-AF84-4E40-B994-1DACF27DC8A5}" type="presParOf" srcId="{7DA0129D-58F4-4E32-9641-C3633C810214}" destId="{B070E8D9-0121-4EB1-AA47-42CD09CC43DF}" srcOrd="0" destOrd="0" presId="urn:microsoft.com/office/officeart/2008/layout/RadialCluster"/>
    <dgm:cxn modelId="{E3AB3AAB-E2BE-4001-9FD5-36D2824D5881}" type="presParOf" srcId="{B070E8D9-0121-4EB1-AA47-42CD09CC43DF}" destId="{9DDBCA50-05A8-42C3-869C-1E4F0BD01BC7}" srcOrd="0" destOrd="0" presId="urn:microsoft.com/office/officeart/2008/layout/RadialCluster"/>
    <dgm:cxn modelId="{15738967-6318-4140-BEFE-8C03B5651B7D}" type="presParOf" srcId="{B070E8D9-0121-4EB1-AA47-42CD09CC43DF}" destId="{E5C32A75-7DD6-4F2B-8439-E70C24EDFA99}" srcOrd="1" destOrd="0" presId="urn:microsoft.com/office/officeart/2008/layout/RadialCluster"/>
    <dgm:cxn modelId="{3813855D-C441-4470-A0ED-43C2346C1A3E}" type="presParOf" srcId="{B070E8D9-0121-4EB1-AA47-42CD09CC43DF}" destId="{EFFBDAFD-7674-426B-A4F3-FF405638021F}" srcOrd="2" destOrd="0" presId="urn:microsoft.com/office/officeart/2008/layout/RadialCluster"/>
    <dgm:cxn modelId="{42ADCAE8-D79E-44B2-8B49-C623EDA66ACE}" type="presParOf" srcId="{B070E8D9-0121-4EB1-AA47-42CD09CC43DF}" destId="{8BCABA04-E243-418C-8941-24EACB4E2364}" srcOrd="3" destOrd="0" presId="urn:microsoft.com/office/officeart/2008/layout/RadialCluster"/>
    <dgm:cxn modelId="{63A0D04F-0282-40BB-A229-BE8E1D0A3C13}" type="presParOf" srcId="{B070E8D9-0121-4EB1-AA47-42CD09CC43DF}" destId="{7A2F62FC-133C-47FE-AD0A-2EBAA8241CF6}" srcOrd="4" destOrd="0" presId="urn:microsoft.com/office/officeart/2008/layout/RadialCluster"/>
    <dgm:cxn modelId="{A3971978-3A4F-4494-AA4E-1CA8EADF0FE0}" type="presParOf" srcId="{B070E8D9-0121-4EB1-AA47-42CD09CC43DF}" destId="{682A7428-19C4-4ED1-9152-C14B4495044E}" srcOrd="5" destOrd="0" presId="urn:microsoft.com/office/officeart/2008/layout/RadialCluster"/>
    <dgm:cxn modelId="{346285CA-5136-4E65-962B-555583AF3637}" type="presParOf" srcId="{B070E8D9-0121-4EB1-AA47-42CD09CC43DF}" destId="{8C925494-B8CC-449C-8DA8-3A395853B629}"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D59633-61D2-4D85-AB48-792D94A47194}">
      <dsp:nvSpPr>
        <dsp:cNvPr id="0" name=""/>
        <dsp:cNvSpPr/>
      </dsp:nvSpPr>
      <dsp:spPr>
        <a:xfrm>
          <a:off x="2500200" y="-47673"/>
          <a:ext cx="943198" cy="943198"/>
        </a:xfrm>
        <a:prstGeom prst="ellipse">
          <a:avLst/>
        </a:prstGeom>
        <a:gradFill rotWithShape="0">
          <a:gsLst>
            <a:gs pos="0">
              <a:schemeClr val="accent1">
                <a:hueOff val="0"/>
                <a:satOff val="0"/>
                <a:lumOff val="0"/>
                <a:alphaOff val="0"/>
                <a:tint val="0"/>
              </a:schemeClr>
            </a:gs>
            <a:gs pos="44000">
              <a:schemeClr val="accent1">
                <a:hueOff val="0"/>
                <a:satOff val="0"/>
                <a:lumOff val="0"/>
                <a:alphaOff val="0"/>
                <a:tint val="60000"/>
                <a:satMod val="120000"/>
              </a:schemeClr>
            </a:gs>
            <a:gs pos="100000">
              <a:schemeClr val="accent1">
                <a:hueOff val="0"/>
                <a:satOff val="0"/>
                <a:lumOff val="0"/>
                <a:alphaOff val="0"/>
                <a:tint val="90000"/>
                <a:alpha val="100000"/>
                <a:lumMod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466725" rtl="1">
            <a:lnSpc>
              <a:spcPct val="90000"/>
            </a:lnSpc>
            <a:spcBef>
              <a:spcPct val="0"/>
            </a:spcBef>
            <a:spcAft>
              <a:spcPct val="35000"/>
            </a:spcAft>
          </a:pPr>
          <a:r>
            <a:rPr lang="ar-SA" sz="1050" b="1" kern="1200"/>
            <a:t>الجوانب</a:t>
          </a:r>
        </a:p>
        <a:p>
          <a:pPr lvl="0" algn="ctr" defTabSz="466725" rtl="1">
            <a:lnSpc>
              <a:spcPct val="90000"/>
            </a:lnSpc>
            <a:spcBef>
              <a:spcPct val="0"/>
            </a:spcBef>
            <a:spcAft>
              <a:spcPct val="35000"/>
            </a:spcAft>
          </a:pPr>
          <a:r>
            <a:rPr lang="ar-SA" sz="1050" b="1" kern="1200"/>
            <a:t>المراد</a:t>
          </a:r>
        </a:p>
        <a:p>
          <a:pPr lvl="0" algn="ctr" defTabSz="466725" rtl="1">
            <a:lnSpc>
              <a:spcPct val="90000"/>
            </a:lnSpc>
            <a:spcBef>
              <a:spcPct val="0"/>
            </a:spcBef>
            <a:spcAft>
              <a:spcPct val="35000"/>
            </a:spcAft>
          </a:pPr>
          <a:r>
            <a:rPr lang="ar-SA" sz="1050" b="1" kern="1200"/>
            <a:t>تقويمها</a:t>
          </a:r>
        </a:p>
      </dsp:txBody>
      <dsp:txXfrm>
        <a:off x="2638328" y="90455"/>
        <a:ext cx="666942" cy="666942"/>
      </dsp:txXfrm>
    </dsp:sp>
    <dsp:sp modelId="{B567BD53-B775-429A-9AA8-34561A120B2A}">
      <dsp:nvSpPr>
        <dsp:cNvPr id="0" name=""/>
        <dsp:cNvSpPr/>
      </dsp:nvSpPr>
      <dsp:spPr>
        <a:xfrm rot="1542857">
          <a:off x="3478147" y="569048"/>
          <a:ext cx="251026" cy="318329"/>
        </a:xfrm>
        <a:prstGeom prst="rightArrow">
          <a:avLst>
            <a:gd name="adj1" fmla="val 60000"/>
            <a:gd name="adj2" fmla="val 50000"/>
          </a:avLst>
        </a:prstGeom>
        <a:gradFill rotWithShape="0">
          <a:gsLst>
            <a:gs pos="0">
              <a:schemeClr val="accent1">
                <a:tint val="60000"/>
                <a:hueOff val="0"/>
                <a:satOff val="0"/>
                <a:lumOff val="0"/>
                <a:alphaOff val="0"/>
                <a:tint val="0"/>
              </a:schemeClr>
            </a:gs>
            <a:gs pos="44000">
              <a:schemeClr val="accent1">
                <a:tint val="60000"/>
                <a:hueOff val="0"/>
                <a:satOff val="0"/>
                <a:lumOff val="0"/>
                <a:alphaOff val="0"/>
                <a:tint val="60000"/>
                <a:satMod val="120000"/>
              </a:schemeClr>
            </a:gs>
            <a:gs pos="100000">
              <a:schemeClr val="accent1">
                <a:tint val="60000"/>
                <a:hueOff val="0"/>
                <a:satOff val="0"/>
                <a:lumOff val="0"/>
                <a:alphaOff val="0"/>
                <a:tint val="90000"/>
                <a:alpha val="100000"/>
                <a:lumMod val="9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rtl="1">
            <a:lnSpc>
              <a:spcPct val="90000"/>
            </a:lnSpc>
            <a:spcBef>
              <a:spcPct val="0"/>
            </a:spcBef>
            <a:spcAft>
              <a:spcPct val="35000"/>
            </a:spcAft>
          </a:pPr>
          <a:endParaRPr lang="ar-SA" sz="1400" kern="1200"/>
        </a:p>
      </dsp:txBody>
      <dsp:txXfrm>
        <a:off x="3481876" y="616377"/>
        <a:ext cx="175718" cy="190997"/>
      </dsp:txXfrm>
    </dsp:sp>
    <dsp:sp modelId="{045E2DAE-E7DA-4883-A8BD-2A397C222CBD}">
      <dsp:nvSpPr>
        <dsp:cNvPr id="0" name=""/>
        <dsp:cNvSpPr/>
      </dsp:nvSpPr>
      <dsp:spPr>
        <a:xfrm>
          <a:off x="3776723" y="567067"/>
          <a:ext cx="943198" cy="943198"/>
        </a:xfrm>
        <a:prstGeom prst="ellipse">
          <a:avLst/>
        </a:prstGeom>
        <a:gradFill rotWithShape="0">
          <a:gsLst>
            <a:gs pos="0">
              <a:schemeClr val="accent1">
                <a:hueOff val="0"/>
                <a:satOff val="0"/>
                <a:lumOff val="0"/>
                <a:alphaOff val="0"/>
                <a:tint val="0"/>
              </a:schemeClr>
            </a:gs>
            <a:gs pos="44000">
              <a:schemeClr val="accent1">
                <a:hueOff val="0"/>
                <a:satOff val="0"/>
                <a:lumOff val="0"/>
                <a:alphaOff val="0"/>
                <a:tint val="60000"/>
                <a:satMod val="120000"/>
              </a:schemeClr>
            </a:gs>
            <a:gs pos="100000">
              <a:schemeClr val="accent1">
                <a:hueOff val="0"/>
                <a:satOff val="0"/>
                <a:lumOff val="0"/>
                <a:alphaOff val="0"/>
                <a:tint val="90000"/>
                <a:alpha val="100000"/>
                <a:lumMod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466725" rtl="1">
            <a:lnSpc>
              <a:spcPct val="90000"/>
            </a:lnSpc>
            <a:spcBef>
              <a:spcPct val="0"/>
            </a:spcBef>
            <a:spcAft>
              <a:spcPct val="35000"/>
            </a:spcAft>
          </a:pPr>
          <a:r>
            <a:rPr lang="ar-SA" sz="1050" b="1" kern="1200"/>
            <a:t>تصنيف الأهداف</a:t>
          </a:r>
        </a:p>
        <a:p>
          <a:pPr lvl="0" algn="ctr" defTabSz="466725" rtl="1">
            <a:lnSpc>
              <a:spcPct val="90000"/>
            </a:lnSpc>
            <a:spcBef>
              <a:spcPct val="0"/>
            </a:spcBef>
            <a:spcAft>
              <a:spcPct val="35000"/>
            </a:spcAft>
          </a:pPr>
          <a:r>
            <a:rPr lang="ar-SA" sz="1050" b="1" kern="1200"/>
            <a:t>العامة</a:t>
          </a:r>
        </a:p>
      </dsp:txBody>
      <dsp:txXfrm>
        <a:off x="3914851" y="705195"/>
        <a:ext cx="666942" cy="666942"/>
      </dsp:txXfrm>
    </dsp:sp>
    <dsp:sp modelId="{F4FEF631-5D01-4078-85B1-E22DEC830FC1}">
      <dsp:nvSpPr>
        <dsp:cNvPr id="0" name=""/>
        <dsp:cNvSpPr/>
      </dsp:nvSpPr>
      <dsp:spPr>
        <a:xfrm rot="4628571">
          <a:off x="4278865" y="1563230"/>
          <a:ext cx="251026" cy="318329"/>
        </a:xfrm>
        <a:prstGeom prst="rightArrow">
          <a:avLst>
            <a:gd name="adj1" fmla="val 60000"/>
            <a:gd name="adj2" fmla="val 50000"/>
          </a:avLst>
        </a:prstGeom>
        <a:gradFill rotWithShape="0">
          <a:gsLst>
            <a:gs pos="0">
              <a:schemeClr val="accent1">
                <a:tint val="60000"/>
                <a:hueOff val="0"/>
                <a:satOff val="0"/>
                <a:lumOff val="0"/>
                <a:alphaOff val="0"/>
                <a:tint val="0"/>
              </a:schemeClr>
            </a:gs>
            <a:gs pos="44000">
              <a:schemeClr val="accent1">
                <a:tint val="60000"/>
                <a:hueOff val="0"/>
                <a:satOff val="0"/>
                <a:lumOff val="0"/>
                <a:alphaOff val="0"/>
                <a:tint val="60000"/>
                <a:satMod val="120000"/>
              </a:schemeClr>
            </a:gs>
            <a:gs pos="100000">
              <a:schemeClr val="accent1">
                <a:tint val="60000"/>
                <a:hueOff val="0"/>
                <a:satOff val="0"/>
                <a:lumOff val="0"/>
                <a:alphaOff val="0"/>
                <a:tint val="90000"/>
                <a:alpha val="100000"/>
                <a:lumMod val="9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rtl="1">
            <a:lnSpc>
              <a:spcPct val="90000"/>
            </a:lnSpc>
            <a:spcBef>
              <a:spcPct val="0"/>
            </a:spcBef>
            <a:spcAft>
              <a:spcPct val="35000"/>
            </a:spcAft>
          </a:pPr>
          <a:endParaRPr lang="ar-SA" sz="1400" kern="1200"/>
        </a:p>
      </dsp:txBody>
      <dsp:txXfrm>
        <a:off x="4308140" y="1590186"/>
        <a:ext cx="175718" cy="190997"/>
      </dsp:txXfrm>
    </dsp:sp>
    <dsp:sp modelId="{E738EEB7-9151-4017-AFC8-6EDCFF9D521E}">
      <dsp:nvSpPr>
        <dsp:cNvPr id="0" name=""/>
        <dsp:cNvSpPr/>
      </dsp:nvSpPr>
      <dsp:spPr>
        <a:xfrm>
          <a:off x="4091998" y="1948377"/>
          <a:ext cx="943198" cy="943198"/>
        </a:xfrm>
        <a:prstGeom prst="ellipse">
          <a:avLst/>
        </a:prstGeom>
        <a:gradFill rotWithShape="0">
          <a:gsLst>
            <a:gs pos="0">
              <a:schemeClr val="accent1">
                <a:hueOff val="0"/>
                <a:satOff val="0"/>
                <a:lumOff val="0"/>
                <a:alphaOff val="0"/>
                <a:tint val="0"/>
              </a:schemeClr>
            </a:gs>
            <a:gs pos="44000">
              <a:schemeClr val="accent1">
                <a:hueOff val="0"/>
                <a:satOff val="0"/>
                <a:lumOff val="0"/>
                <a:alphaOff val="0"/>
                <a:tint val="60000"/>
                <a:satMod val="120000"/>
              </a:schemeClr>
            </a:gs>
            <a:gs pos="100000">
              <a:schemeClr val="accent1">
                <a:hueOff val="0"/>
                <a:satOff val="0"/>
                <a:lumOff val="0"/>
                <a:alphaOff val="0"/>
                <a:tint val="90000"/>
                <a:alpha val="100000"/>
                <a:lumMod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466725" rtl="1">
            <a:lnSpc>
              <a:spcPct val="90000"/>
            </a:lnSpc>
            <a:spcBef>
              <a:spcPct val="0"/>
            </a:spcBef>
            <a:spcAft>
              <a:spcPct val="35000"/>
            </a:spcAft>
          </a:pPr>
          <a:r>
            <a:rPr lang="ar-SA" sz="1050" b="1" kern="1200"/>
            <a:t>تحليل الأهداف إلى</a:t>
          </a:r>
        </a:p>
        <a:p>
          <a:pPr lvl="0" algn="ctr" defTabSz="466725" rtl="1">
            <a:lnSpc>
              <a:spcPct val="90000"/>
            </a:lnSpc>
            <a:spcBef>
              <a:spcPct val="0"/>
            </a:spcBef>
            <a:spcAft>
              <a:spcPct val="35000"/>
            </a:spcAft>
          </a:pPr>
          <a:r>
            <a:rPr lang="ar-SA" sz="1050" b="1" kern="1200"/>
            <a:t>اهداف إجرائية</a:t>
          </a:r>
        </a:p>
      </dsp:txBody>
      <dsp:txXfrm>
        <a:off x="4230126" y="2086505"/>
        <a:ext cx="666942" cy="666942"/>
      </dsp:txXfrm>
    </dsp:sp>
    <dsp:sp modelId="{857FEA4B-14D7-4578-B07D-3DFA1B7E44F6}">
      <dsp:nvSpPr>
        <dsp:cNvPr id="0" name=""/>
        <dsp:cNvSpPr/>
      </dsp:nvSpPr>
      <dsp:spPr>
        <a:xfrm rot="6860033">
          <a:off x="4304370" y="2752214"/>
          <a:ext cx="73999" cy="318329"/>
        </a:xfrm>
        <a:prstGeom prst="rightArrow">
          <a:avLst>
            <a:gd name="adj1" fmla="val 60000"/>
            <a:gd name="adj2" fmla="val 50000"/>
          </a:avLst>
        </a:prstGeom>
        <a:gradFill rotWithShape="0">
          <a:gsLst>
            <a:gs pos="0">
              <a:schemeClr val="accent1">
                <a:tint val="60000"/>
                <a:hueOff val="0"/>
                <a:satOff val="0"/>
                <a:lumOff val="0"/>
                <a:alphaOff val="0"/>
                <a:tint val="0"/>
              </a:schemeClr>
            </a:gs>
            <a:gs pos="44000">
              <a:schemeClr val="accent1">
                <a:tint val="60000"/>
                <a:hueOff val="0"/>
                <a:satOff val="0"/>
                <a:lumOff val="0"/>
                <a:alphaOff val="0"/>
                <a:tint val="60000"/>
                <a:satMod val="120000"/>
              </a:schemeClr>
            </a:gs>
            <a:gs pos="100000">
              <a:schemeClr val="accent1">
                <a:tint val="60000"/>
                <a:hueOff val="0"/>
                <a:satOff val="0"/>
                <a:lumOff val="0"/>
                <a:alphaOff val="0"/>
                <a:tint val="90000"/>
                <a:alpha val="100000"/>
                <a:lumMod val="9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rtl="1">
            <a:lnSpc>
              <a:spcPct val="90000"/>
            </a:lnSpc>
            <a:spcBef>
              <a:spcPct val="0"/>
            </a:spcBef>
            <a:spcAft>
              <a:spcPct val="35000"/>
            </a:spcAft>
          </a:pPr>
          <a:endParaRPr lang="ar-SA" sz="1400" kern="1200"/>
        </a:p>
      </dsp:txBody>
      <dsp:txXfrm rot="10800000">
        <a:off x="4320044" y="2805766"/>
        <a:ext cx="51799" cy="190997"/>
      </dsp:txXfrm>
    </dsp:sp>
    <dsp:sp modelId="{3A26DA0D-89D1-49A9-B103-E58360C8198D}">
      <dsp:nvSpPr>
        <dsp:cNvPr id="0" name=""/>
        <dsp:cNvSpPr/>
      </dsp:nvSpPr>
      <dsp:spPr>
        <a:xfrm>
          <a:off x="3045379" y="2959603"/>
          <a:ext cx="2034544" cy="1136195"/>
        </a:xfrm>
        <a:prstGeom prst="ellipse">
          <a:avLst/>
        </a:prstGeom>
        <a:gradFill rotWithShape="0">
          <a:gsLst>
            <a:gs pos="0">
              <a:schemeClr val="accent1">
                <a:hueOff val="0"/>
                <a:satOff val="0"/>
                <a:lumOff val="0"/>
                <a:alphaOff val="0"/>
                <a:tint val="0"/>
              </a:schemeClr>
            </a:gs>
            <a:gs pos="44000">
              <a:schemeClr val="accent1">
                <a:hueOff val="0"/>
                <a:satOff val="0"/>
                <a:lumOff val="0"/>
                <a:alphaOff val="0"/>
                <a:tint val="60000"/>
                <a:satMod val="120000"/>
              </a:schemeClr>
            </a:gs>
            <a:gs pos="100000">
              <a:schemeClr val="accent1">
                <a:hueOff val="0"/>
                <a:satOff val="0"/>
                <a:lumOff val="0"/>
                <a:alphaOff val="0"/>
                <a:tint val="90000"/>
                <a:alpha val="100000"/>
                <a:lumMod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466725" rtl="1">
            <a:lnSpc>
              <a:spcPct val="90000"/>
            </a:lnSpc>
            <a:spcBef>
              <a:spcPct val="0"/>
            </a:spcBef>
            <a:spcAft>
              <a:spcPct val="35000"/>
            </a:spcAft>
          </a:pPr>
          <a:r>
            <a:rPr lang="ar-SA" sz="1050" b="1" kern="1200"/>
            <a:t>تحديد المتغيرات</a:t>
          </a:r>
          <a:r>
            <a:rPr lang="ar-EG" sz="1050" b="1" kern="1200"/>
            <a:t> (ا</a:t>
          </a:r>
          <a:r>
            <a:rPr lang="ar-SA" sz="1050" b="1" kern="1200"/>
            <a:t>لمواقف</a:t>
          </a:r>
          <a:r>
            <a:rPr lang="ar-EG" sz="1050" b="1" kern="1200"/>
            <a:t>)</a:t>
          </a:r>
          <a:endParaRPr lang="ar-SA" sz="1050" b="1" kern="1200"/>
        </a:p>
        <a:p>
          <a:pPr lvl="0" algn="ctr" defTabSz="466725" rtl="1">
            <a:lnSpc>
              <a:spcPct val="90000"/>
            </a:lnSpc>
            <a:spcBef>
              <a:spcPct val="0"/>
            </a:spcBef>
            <a:spcAft>
              <a:spcPct val="35000"/>
            </a:spcAft>
          </a:pPr>
          <a:r>
            <a:rPr lang="ar-SA" sz="1050" b="1" kern="1200"/>
            <a:t>التي يمكن ان تقاس وتلاحظ</a:t>
          </a:r>
        </a:p>
        <a:p>
          <a:pPr lvl="0" algn="ctr" defTabSz="466725" rtl="1">
            <a:lnSpc>
              <a:spcPct val="90000"/>
            </a:lnSpc>
            <a:spcBef>
              <a:spcPct val="0"/>
            </a:spcBef>
            <a:spcAft>
              <a:spcPct val="35000"/>
            </a:spcAft>
          </a:pPr>
          <a:r>
            <a:rPr lang="ar-SA" sz="1050" b="1" kern="1200"/>
            <a:t>فيها الأهداف</a:t>
          </a:r>
        </a:p>
      </dsp:txBody>
      <dsp:txXfrm>
        <a:off x="3343331" y="3125995"/>
        <a:ext cx="1438640" cy="803411"/>
      </dsp:txXfrm>
    </dsp:sp>
    <dsp:sp modelId="{FD0B5D56-D351-4212-BDF8-E58776A03ABD}">
      <dsp:nvSpPr>
        <dsp:cNvPr id="0" name=""/>
        <dsp:cNvSpPr/>
      </dsp:nvSpPr>
      <dsp:spPr>
        <a:xfrm rot="10799502">
          <a:off x="2819997" y="3368704"/>
          <a:ext cx="159269" cy="318329"/>
        </a:xfrm>
        <a:prstGeom prst="rightArrow">
          <a:avLst>
            <a:gd name="adj1" fmla="val 60000"/>
            <a:gd name="adj2" fmla="val 50000"/>
          </a:avLst>
        </a:prstGeom>
        <a:gradFill rotWithShape="0">
          <a:gsLst>
            <a:gs pos="0">
              <a:schemeClr val="accent1">
                <a:tint val="60000"/>
                <a:hueOff val="0"/>
                <a:satOff val="0"/>
                <a:lumOff val="0"/>
                <a:alphaOff val="0"/>
                <a:tint val="0"/>
              </a:schemeClr>
            </a:gs>
            <a:gs pos="44000">
              <a:schemeClr val="accent1">
                <a:tint val="60000"/>
                <a:hueOff val="0"/>
                <a:satOff val="0"/>
                <a:lumOff val="0"/>
                <a:alphaOff val="0"/>
                <a:tint val="60000"/>
                <a:satMod val="120000"/>
              </a:schemeClr>
            </a:gs>
            <a:gs pos="100000">
              <a:schemeClr val="accent1">
                <a:tint val="60000"/>
                <a:hueOff val="0"/>
                <a:satOff val="0"/>
                <a:lumOff val="0"/>
                <a:alphaOff val="0"/>
                <a:tint val="90000"/>
                <a:alpha val="100000"/>
                <a:lumMod val="9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rtl="1">
            <a:lnSpc>
              <a:spcPct val="90000"/>
            </a:lnSpc>
            <a:spcBef>
              <a:spcPct val="0"/>
            </a:spcBef>
            <a:spcAft>
              <a:spcPct val="35000"/>
            </a:spcAft>
          </a:pPr>
          <a:endParaRPr lang="ar-SA" sz="1400" kern="1200"/>
        </a:p>
      </dsp:txBody>
      <dsp:txXfrm rot="10800000">
        <a:off x="2867778" y="3432367"/>
        <a:ext cx="111488" cy="190997"/>
      </dsp:txXfrm>
    </dsp:sp>
    <dsp:sp modelId="{A83D1AE6-1E28-4C39-84B9-9A30213A05A3}">
      <dsp:nvSpPr>
        <dsp:cNvPr id="0" name=""/>
        <dsp:cNvSpPr/>
      </dsp:nvSpPr>
      <dsp:spPr>
        <a:xfrm>
          <a:off x="1208249" y="3056403"/>
          <a:ext cx="1536620" cy="943198"/>
        </a:xfrm>
        <a:prstGeom prst="ellipse">
          <a:avLst/>
        </a:prstGeom>
        <a:gradFill rotWithShape="0">
          <a:gsLst>
            <a:gs pos="0">
              <a:schemeClr val="accent1">
                <a:hueOff val="0"/>
                <a:satOff val="0"/>
                <a:lumOff val="0"/>
                <a:alphaOff val="0"/>
                <a:tint val="0"/>
              </a:schemeClr>
            </a:gs>
            <a:gs pos="44000">
              <a:schemeClr val="accent1">
                <a:hueOff val="0"/>
                <a:satOff val="0"/>
                <a:lumOff val="0"/>
                <a:alphaOff val="0"/>
                <a:tint val="60000"/>
                <a:satMod val="120000"/>
              </a:schemeClr>
            </a:gs>
            <a:gs pos="100000">
              <a:schemeClr val="accent1">
                <a:hueOff val="0"/>
                <a:satOff val="0"/>
                <a:lumOff val="0"/>
                <a:alphaOff val="0"/>
                <a:tint val="90000"/>
                <a:alpha val="100000"/>
                <a:lumMod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466725" rtl="1">
            <a:lnSpc>
              <a:spcPct val="90000"/>
            </a:lnSpc>
            <a:spcBef>
              <a:spcPct val="0"/>
            </a:spcBef>
            <a:spcAft>
              <a:spcPct val="35000"/>
            </a:spcAft>
          </a:pPr>
          <a:r>
            <a:rPr lang="ar-SA" sz="1050" b="1" kern="1200"/>
            <a:t>تصميم أو اختيار الأدوات</a:t>
          </a:r>
        </a:p>
      </dsp:txBody>
      <dsp:txXfrm>
        <a:off x="1433282" y="3194531"/>
        <a:ext cx="1086554" cy="666942"/>
      </dsp:txXfrm>
    </dsp:sp>
    <dsp:sp modelId="{D74A6ED1-0A56-459D-B862-0C6178A6BAA0}">
      <dsp:nvSpPr>
        <dsp:cNvPr id="0" name=""/>
        <dsp:cNvSpPr/>
      </dsp:nvSpPr>
      <dsp:spPr>
        <a:xfrm rot="14502129">
          <a:off x="1597761" y="2802230"/>
          <a:ext cx="147477" cy="318329"/>
        </a:xfrm>
        <a:prstGeom prst="rightArrow">
          <a:avLst>
            <a:gd name="adj1" fmla="val 60000"/>
            <a:gd name="adj2" fmla="val 50000"/>
          </a:avLst>
        </a:prstGeom>
        <a:gradFill rotWithShape="0">
          <a:gsLst>
            <a:gs pos="0">
              <a:schemeClr val="accent1">
                <a:tint val="60000"/>
                <a:hueOff val="0"/>
                <a:satOff val="0"/>
                <a:lumOff val="0"/>
                <a:alphaOff val="0"/>
                <a:tint val="0"/>
              </a:schemeClr>
            </a:gs>
            <a:gs pos="44000">
              <a:schemeClr val="accent1">
                <a:tint val="60000"/>
                <a:hueOff val="0"/>
                <a:satOff val="0"/>
                <a:lumOff val="0"/>
                <a:alphaOff val="0"/>
                <a:tint val="60000"/>
                <a:satMod val="120000"/>
              </a:schemeClr>
            </a:gs>
            <a:gs pos="100000">
              <a:schemeClr val="accent1">
                <a:tint val="60000"/>
                <a:hueOff val="0"/>
                <a:satOff val="0"/>
                <a:lumOff val="0"/>
                <a:alphaOff val="0"/>
                <a:tint val="90000"/>
                <a:alpha val="100000"/>
                <a:lumMod val="9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rtl="1">
            <a:lnSpc>
              <a:spcPct val="90000"/>
            </a:lnSpc>
            <a:spcBef>
              <a:spcPct val="0"/>
            </a:spcBef>
            <a:spcAft>
              <a:spcPct val="35000"/>
            </a:spcAft>
          </a:pPr>
          <a:endParaRPr lang="ar-SA" sz="1400" kern="1200"/>
        </a:p>
      </dsp:txBody>
      <dsp:txXfrm rot="10800000">
        <a:off x="1630369" y="2885374"/>
        <a:ext cx="103234" cy="190997"/>
      </dsp:txXfrm>
    </dsp:sp>
    <dsp:sp modelId="{129EE224-80A7-4554-945C-77D66C69F56D}">
      <dsp:nvSpPr>
        <dsp:cNvPr id="0" name=""/>
        <dsp:cNvSpPr/>
      </dsp:nvSpPr>
      <dsp:spPr>
        <a:xfrm>
          <a:off x="908403" y="1948377"/>
          <a:ext cx="943198" cy="943198"/>
        </a:xfrm>
        <a:prstGeom prst="ellipse">
          <a:avLst/>
        </a:prstGeom>
        <a:gradFill rotWithShape="0">
          <a:gsLst>
            <a:gs pos="0">
              <a:schemeClr val="accent1">
                <a:hueOff val="0"/>
                <a:satOff val="0"/>
                <a:lumOff val="0"/>
                <a:alphaOff val="0"/>
                <a:tint val="0"/>
              </a:schemeClr>
            </a:gs>
            <a:gs pos="44000">
              <a:schemeClr val="accent1">
                <a:hueOff val="0"/>
                <a:satOff val="0"/>
                <a:lumOff val="0"/>
                <a:alphaOff val="0"/>
                <a:tint val="60000"/>
                <a:satMod val="120000"/>
              </a:schemeClr>
            </a:gs>
            <a:gs pos="100000">
              <a:schemeClr val="accent1">
                <a:hueOff val="0"/>
                <a:satOff val="0"/>
                <a:lumOff val="0"/>
                <a:alphaOff val="0"/>
                <a:tint val="90000"/>
                <a:alpha val="100000"/>
                <a:lumMod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466725" rtl="1">
            <a:lnSpc>
              <a:spcPct val="90000"/>
            </a:lnSpc>
            <a:spcBef>
              <a:spcPct val="0"/>
            </a:spcBef>
            <a:spcAft>
              <a:spcPct val="35000"/>
            </a:spcAft>
          </a:pPr>
          <a:r>
            <a:rPr lang="ar-SA" sz="1050" b="1" kern="1200"/>
            <a:t>جمع البيانات</a:t>
          </a:r>
        </a:p>
      </dsp:txBody>
      <dsp:txXfrm>
        <a:off x="1046531" y="2086505"/>
        <a:ext cx="666942" cy="666942"/>
      </dsp:txXfrm>
    </dsp:sp>
    <dsp:sp modelId="{6732DCAB-2222-485C-8A30-B037CB7D9A06}">
      <dsp:nvSpPr>
        <dsp:cNvPr id="0" name=""/>
        <dsp:cNvSpPr/>
      </dsp:nvSpPr>
      <dsp:spPr>
        <a:xfrm rot="16971429">
          <a:off x="1410546" y="1577082"/>
          <a:ext cx="251026" cy="318329"/>
        </a:xfrm>
        <a:prstGeom prst="rightArrow">
          <a:avLst>
            <a:gd name="adj1" fmla="val 60000"/>
            <a:gd name="adj2" fmla="val 50000"/>
          </a:avLst>
        </a:prstGeom>
        <a:gradFill rotWithShape="0">
          <a:gsLst>
            <a:gs pos="0">
              <a:schemeClr val="accent1">
                <a:tint val="60000"/>
                <a:hueOff val="0"/>
                <a:satOff val="0"/>
                <a:lumOff val="0"/>
                <a:alphaOff val="0"/>
                <a:tint val="0"/>
              </a:schemeClr>
            </a:gs>
            <a:gs pos="44000">
              <a:schemeClr val="accent1">
                <a:tint val="60000"/>
                <a:hueOff val="0"/>
                <a:satOff val="0"/>
                <a:lumOff val="0"/>
                <a:alphaOff val="0"/>
                <a:tint val="60000"/>
                <a:satMod val="120000"/>
              </a:schemeClr>
            </a:gs>
            <a:gs pos="100000">
              <a:schemeClr val="accent1">
                <a:tint val="60000"/>
                <a:hueOff val="0"/>
                <a:satOff val="0"/>
                <a:lumOff val="0"/>
                <a:alphaOff val="0"/>
                <a:tint val="90000"/>
                <a:alpha val="100000"/>
                <a:lumMod val="9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rtl="1">
            <a:lnSpc>
              <a:spcPct val="90000"/>
            </a:lnSpc>
            <a:spcBef>
              <a:spcPct val="0"/>
            </a:spcBef>
            <a:spcAft>
              <a:spcPct val="35000"/>
            </a:spcAft>
          </a:pPr>
          <a:endParaRPr lang="ar-SA" sz="1400" kern="1200"/>
        </a:p>
      </dsp:txBody>
      <dsp:txXfrm>
        <a:off x="1439821" y="1677458"/>
        <a:ext cx="175718" cy="190997"/>
      </dsp:txXfrm>
    </dsp:sp>
    <dsp:sp modelId="{19C1835F-3A15-4B13-82EA-AC72BAA7644C}">
      <dsp:nvSpPr>
        <dsp:cNvPr id="0" name=""/>
        <dsp:cNvSpPr/>
      </dsp:nvSpPr>
      <dsp:spPr>
        <a:xfrm>
          <a:off x="1223678" y="567067"/>
          <a:ext cx="943198" cy="943198"/>
        </a:xfrm>
        <a:prstGeom prst="ellipse">
          <a:avLst/>
        </a:prstGeom>
        <a:gradFill rotWithShape="0">
          <a:gsLst>
            <a:gs pos="0">
              <a:schemeClr val="accent1">
                <a:hueOff val="0"/>
                <a:satOff val="0"/>
                <a:lumOff val="0"/>
                <a:alphaOff val="0"/>
                <a:tint val="0"/>
              </a:schemeClr>
            </a:gs>
            <a:gs pos="44000">
              <a:schemeClr val="accent1">
                <a:hueOff val="0"/>
                <a:satOff val="0"/>
                <a:lumOff val="0"/>
                <a:alphaOff val="0"/>
                <a:tint val="60000"/>
                <a:satMod val="120000"/>
              </a:schemeClr>
            </a:gs>
            <a:gs pos="100000">
              <a:schemeClr val="accent1">
                <a:hueOff val="0"/>
                <a:satOff val="0"/>
                <a:lumOff val="0"/>
                <a:alphaOff val="0"/>
                <a:tint val="90000"/>
                <a:alpha val="100000"/>
                <a:lumMod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466725" rtl="1">
            <a:lnSpc>
              <a:spcPct val="90000"/>
            </a:lnSpc>
            <a:spcBef>
              <a:spcPct val="0"/>
            </a:spcBef>
            <a:spcAft>
              <a:spcPct val="35000"/>
            </a:spcAft>
          </a:pPr>
          <a:r>
            <a:rPr lang="ar-SA" sz="1050" b="1" kern="1200"/>
            <a:t>موازنة البيانات</a:t>
          </a:r>
        </a:p>
        <a:p>
          <a:pPr lvl="0" algn="ctr" defTabSz="466725" rtl="1">
            <a:lnSpc>
              <a:spcPct val="90000"/>
            </a:lnSpc>
            <a:spcBef>
              <a:spcPct val="0"/>
            </a:spcBef>
            <a:spcAft>
              <a:spcPct val="35000"/>
            </a:spcAft>
          </a:pPr>
          <a:r>
            <a:rPr lang="ar-SA" sz="1050" b="1" kern="1200"/>
            <a:t>بالأهداف المطلوبة</a:t>
          </a:r>
        </a:p>
      </dsp:txBody>
      <dsp:txXfrm>
        <a:off x="1361806" y="705195"/>
        <a:ext cx="666942" cy="666942"/>
      </dsp:txXfrm>
    </dsp:sp>
    <dsp:sp modelId="{3954338B-CAA6-4FC8-A0F3-47B607196260}">
      <dsp:nvSpPr>
        <dsp:cNvPr id="0" name=""/>
        <dsp:cNvSpPr/>
      </dsp:nvSpPr>
      <dsp:spPr>
        <a:xfrm rot="20057143">
          <a:off x="2201624" y="575213"/>
          <a:ext cx="251026" cy="318329"/>
        </a:xfrm>
        <a:prstGeom prst="rightArrow">
          <a:avLst>
            <a:gd name="adj1" fmla="val 60000"/>
            <a:gd name="adj2" fmla="val 50000"/>
          </a:avLst>
        </a:prstGeom>
        <a:gradFill rotWithShape="0">
          <a:gsLst>
            <a:gs pos="0">
              <a:schemeClr val="accent1">
                <a:tint val="60000"/>
                <a:hueOff val="0"/>
                <a:satOff val="0"/>
                <a:lumOff val="0"/>
                <a:alphaOff val="0"/>
                <a:tint val="0"/>
              </a:schemeClr>
            </a:gs>
            <a:gs pos="44000">
              <a:schemeClr val="accent1">
                <a:tint val="60000"/>
                <a:hueOff val="0"/>
                <a:satOff val="0"/>
                <a:lumOff val="0"/>
                <a:alphaOff val="0"/>
                <a:tint val="60000"/>
                <a:satMod val="120000"/>
              </a:schemeClr>
            </a:gs>
            <a:gs pos="100000">
              <a:schemeClr val="accent1">
                <a:tint val="60000"/>
                <a:hueOff val="0"/>
                <a:satOff val="0"/>
                <a:lumOff val="0"/>
                <a:alphaOff val="0"/>
                <a:tint val="90000"/>
                <a:alpha val="100000"/>
                <a:lumMod val="90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rtl="1">
            <a:lnSpc>
              <a:spcPct val="90000"/>
            </a:lnSpc>
            <a:spcBef>
              <a:spcPct val="0"/>
            </a:spcBef>
            <a:spcAft>
              <a:spcPct val="35000"/>
            </a:spcAft>
          </a:pPr>
          <a:endParaRPr lang="ar-SA" sz="1400" kern="1200"/>
        </a:p>
      </dsp:txBody>
      <dsp:txXfrm>
        <a:off x="2205353" y="655216"/>
        <a:ext cx="175718" cy="1909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4026F1-152D-4F2A-8638-1533B2C42553}">
      <dsp:nvSpPr>
        <dsp:cNvPr id="0" name=""/>
        <dsp:cNvSpPr/>
      </dsp:nvSpPr>
      <dsp:spPr>
        <a:xfrm rot="5400000">
          <a:off x="169334" y="1151723"/>
          <a:ext cx="502882" cy="836785"/>
        </a:xfrm>
        <a:prstGeom prst="corner">
          <a:avLst>
            <a:gd name="adj1" fmla="val 16120"/>
            <a:gd name="adj2" fmla="val 161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E29415-CDA2-4536-AB5A-5B84F77679AF}">
      <dsp:nvSpPr>
        <dsp:cNvPr id="0" name=""/>
        <dsp:cNvSpPr/>
      </dsp:nvSpPr>
      <dsp:spPr>
        <a:xfrm>
          <a:off x="85390" y="1401742"/>
          <a:ext cx="755454" cy="662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ctr" defTabSz="666750" rtl="1">
            <a:lnSpc>
              <a:spcPct val="90000"/>
            </a:lnSpc>
            <a:spcBef>
              <a:spcPct val="0"/>
            </a:spcBef>
            <a:spcAft>
              <a:spcPct val="35000"/>
            </a:spcAft>
          </a:pPr>
          <a:r>
            <a:rPr lang="ar-SA" sz="1500" b="1" kern="1200">
              <a:latin typeface="Traditional Arabic" panose="02020603050405020304" pitchFamily="18" charset="-78"/>
              <a:cs typeface="Traditional Arabic" panose="02020603050405020304" pitchFamily="18" charset="-78"/>
            </a:rPr>
            <a:t>التقويم</a:t>
          </a:r>
        </a:p>
      </dsp:txBody>
      <dsp:txXfrm>
        <a:off x="85390" y="1401742"/>
        <a:ext cx="755454" cy="662200"/>
      </dsp:txXfrm>
    </dsp:sp>
    <dsp:sp modelId="{D12FCAC8-4CFD-4032-A01E-EE805C37CA48}">
      <dsp:nvSpPr>
        <dsp:cNvPr id="0" name=""/>
        <dsp:cNvSpPr/>
      </dsp:nvSpPr>
      <dsp:spPr>
        <a:xfrm>
          <a:off x="698306" y="1090118"/>
          <a:ext cx="142538" cy="142538"/>
        </a:xfrm>
        <a:prstGeom prst="triangle">
          <a:avLst>
            <a:gd name="adj" fmla="val 10000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08DCA9-9D6D-4E70-8606-187F68444FD4}">
      <dsp:nvSpPr>
        <dsp:cNvPr id="0" name=""/>
        <dsp:cNvSpPr/>
      </dsp:nvSpPr>
      <dsp:spPr>
        <a:xfrm rot="5400000">
          <a:off x="1094158" y="922875"/>
          <a:ext cx="502882" cy="836785"/>
        </a:xfrm>
        <a:prstGeom prst="corner">
          <a:avLst>
            <a:gd name="adj1" fmla="val 16120"/>
            <a:gd name="adj2" fmla="val 1611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3B33229-DDA1-4246-A067-CAD08B4A041B}">
      <dsp:nvSpPr>
        <dsp:cNvPr id="0" name=""/>
        <dsp:cNvSpPr/>
      </dsp:nvSpPr>
      <dsp:spPr>
        <a:xfrm>
          <a:off x="1010214" y="1172893"/>
          <a:ext cx="755454" cy="662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ctr" defTabSz="666750" rtl="1">
            <a:lnSpc>
              <a:spcPct val="90000"/>
            </a:lnSpc>
            <a:spcBef>
              <a:spcPct val="0"/>
            </a:spcBef>
            <a:spcAft>
              <a:spcPct val="35000"/>
            </a:spcAft>
          </a:pPr>
          <a:r>
            <a:rPr lang="ar-SA" sz="1500" b="1" kern="1200">
              <a:latin typeface="Traditional Arabic" panose="02020603050405020304" pitchFamily="18" charset="-78"/>
              <a:cs typeface="Traditional Arabic" panose="02020603050405020304" pitchFamily="18" charset="-78"/>
            </a:rPr>
            <a:t>التنفيذ</a:t>
          </a:r>
        </a:p>
      </dsp:txBody>
      <dsp:txXfrm>
        <a:off x="1010214" y="1172893"/>
        <a:ext cx="755454" cy="662200"/>
      </dsp:txXfrm>
    </dsp:sp>
    <dsp:sp modelId="{E531A7A0-9CF4-483F-9DF4-F7C5FE7AE610}">
      <dsp:nvSpPr>
        <dsp:cNvPr id="0" name=""/>
        <dsp:cNvSpPr/>
      </dsp:nvSpPr>
      <dsp:spPr>
        <a:xfrm>
          <a:off x="1623131" y="861270"/>
          <a:ext cx="142538" cy="142538"/>
        </a:xfrm>
        <a:prstGeom prst="triangle">
          <a:avLst>
            <a:gd name="adj" fmla="val 10000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C9E559C-3EE6-4038-BDA8-713FA1CC3660}">
      <dsp:nvSpPr>
        <dsp:cNvPr id="0" name=""/>
        <dsp:cNvSpPr/>
      </dsp:nvSpPr>
      <dsp:spPr>
        <a:xfrm rot="5400000">
          <a:off x="2018982" y="694026"/>
          <a:ext cx="502882" cy="836785"/>
        </a:xfrm>
        <a:prstGeom prst="corner">
          <a:avLst>
            <a:gd name="adj1" fmla="val 16120"/>
            <a:gd name="adj2" fmla="val 16110"/>
          </a:avLst>
        </a:prstGeom>
        <a:blipFill rotWithShape="0">
          <a:blip xmlns:r="http://schemas.openxmlformats.org/officeDocument/2006/relationships" r:embed="rId1"/>
          <a:stretch>
            <a:fillRect/>
          </a:stretch>
        </a:blip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31D59F-1046-406B-8DA7-92BCA6469664}">
      <dsp:nvSpPr>
        <dsp:cNvPr id="0" name=""/>
        <dsp:cNvSpPr/>
      </dsp:nvSpPr>
      <dsp:spPr>
        <a:xfrm>
          <a:off x="1935039" y="944045"/>
          <a:ext cx="755454" cy="662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ctr" defTabSz="666750" rtl="1">
            <a:lnSpc>
              <a:spcPct val="90000"/>
            </a:lnSpc>
            <a:spcBef>
              <a:spcPct val="0"/>
            </a:spcBef>
            <a:spcAft>
              <a:spcPct val="35000"/>
            </a:spcAft>
          </a:pPr>
          <a:r>
            <a:rPr lang="ar-SA" sz="1500" b="1" kern="1200">
              <a:latin typeface="Traditional Arabic" panose="02020603050405020304" pitchFamily="18" charset="-78"/>
              <a:cs typeface="Traditional Arabic" panose="02020603050405020304" pitchFamily="18" charset="-78"/>
            </a:rPr>
            <a:t>تصميم الخطة</a:t>
          </a:r>
        </a:p>
      </dsp:txBody>
      <dsp:txXfrm>
        <a:off x="1935039" y="944045"/>
        <a:ext cx="755454" cy="662200"/>
      </dsp:txXfrm>
    </dsp:sp>
    <dsp:sp modelId="{AF415F32-1880-4A3E-A7BA-A83A4BC6958F}">
      <dsp:nvSpPr>
        <dsp:cNvPr id="0" name=""/>
        <dsp:cNvSpPr/>
      </dsp:nvSpPr>
      <dsp:spPr>
        <a:xfrm>
          <a:off x="2547955" y="632421"/>
          <a:ext cx="142538" cy="142538"/>
        </a:xfrm>
        <a:prstGeom prst="triangle">
          <a:avLst>
            <a:gd name="adj" fmla="val 10000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CC59327-D146-4416-98EF-A561E36F3FF2}">
      <dsp:nvSpPr>
        <dsp:cNvPr id="0" name=""/>
        <dsp:cNvSpPr/>
      </dsp:nvSpPr>
      <dsp:spPr>
        <a:xfrm rot="5400000">
          <a:off x="2956074" y="477443"/>
          <a:ext cx="502882" cy="836785"/>
        </a:xfrm>
        <a:prstGeom prst="corner">
          <a:avLst>
            <a:gd name="adj1" fmla="val 16120"/>
            <a:gd name="adj2" fmla="val 16110"/>
          </a:avLst>
        </a:prstGeom>
        <a:blipFill rotWithShape="0">
          <a:blip xmlns:r="http://schemas.openxmlformats.org/officeDocument/2006/relationships" r:embed="rId1"/>
          <a:stretch>
            <a:fillRect/>
          </a:stretch>
        </a:blip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D2095A-6FF4-48FF-BB06-879D8055E8B3}">
      <dsp:nvSpPr>
        <dsp:cNvPr id="0" name=""/>
        <dsp:cNvSpPr/>
      </dsp:nvSpPr>
      <dsp:spPr>
        <a:xfrm>
          <a:off x="2859863" y="715196"/>
          <a:ext cx="755454" cy="662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ctr" defTabSz="666750" rtl="1">
            <a:lnSpc>
              <a:spcPct val="90000"/>
            </a:lnSpc>
            <a:spcBef>
              <a:spcPct val="0"/>
            </a:spcBef>
            <a:spcAft>
              <a:spcPct val="35000"/>
            </a:spcAft>
          </a:pPr>
          <a:r>
            <a:rPr lang="ar-SA" sz="1500" b="1" kern="1200">
              <a:latin typeface="Traditional Arabic" panose="02020603050405020304" pitchFamily="18" charset="-78"/>
              <a:cs typeface="Traditional Arabic" panose="02020603050405020304" pitchFamily="18" charset="-78"/>
            </a:rPr>
            <a:t>صياغة الأهداف</a:t>
          </a:r>
        </a:p>
      </dsp:txBody>
      <dsp:txXfrm>
        <a:off x="2859863" y="715196"/>
        <a:ext cx="755454" cy="662200"/>
      </dsp:txXfrm>
    </dsp:sp>
    <dsp:sp modelId="{9C265708-9900-40E7-ABBB-352AF4552C6B}">
      <dsp:nvSpPr>
        <dsp:cNvPr id="0" name=""/>
        <dsp:cNvSpPr/>
      </dsp:nvSpPr>
      <dsp:spPr>
        <a:xfrm>
          <a:off x="3472779" y="403572"/>
          <a:ext cx="142538" cy="142538"/>
        </a:xfrm>
        <a:prstGeom prst="triangle">
          <a:avLst>
            <a:gd name="adj" fmla="val 10000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2E1E1F-20B8-4E5E-84E5-F7974EF18DD3}">
      <dsp:nvSpPr>
        <dsp:cNvPr id="0" name=""/>
        <dsp:cNvSpPr/>
      </dsp:nvSpPr>
      <dsp:spPr>
        <a:xfrm rot="5400000">
          <a:off x="3868631" y="236329"/>
          <a:ext cx="502882" cy="836785"/>
        </a:xfrm>
        <a:prstGeom prst="corner">
          <a:avLst>
            <a:gd name="adj1" fmla="val 16120"/>
            <a:gd name="adj2" fmla="val 16110"/>
          </a:avLst>
        </a:prstGeom>
        <a:blipFill rotWithShape="0">
          <a:blip xmlns:r="http://schemas.openxmlformats.org/officeDocument/2006/relationships" r:embed="rId1"/>
          <a:stretch>
            <a:fillRect/>
          </a:stretch>
        </a:blip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FF67CC-E05E-4F5A-97E1-B5B09B83085E}">
      <dsp:nvSpPr>
        <dsp:cNvPr id="0" name=""/>
        <dsp:cNvSpPr/>
      </dsp:nvSpPr>
      <dsp:spPr>
        <a:xfrm>
          <a:off x="3784688" y="486347"/>
          <a:ext cx="755454" cy="662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ctr" defTabSz="666750" rtl="1">
            <a:lnSpc>
              <a:spcPct val="90000"/>
            </a:lnSpc>
            <a:spcBef>
              <a:spcPct val="0"/>
            </a:spcBef>
            <a:spcAft>
              <a:spcPct val="35000"/>
            </a:spcAft>
          </a:pPr>
          <a:r>
            <a:rPr lang="ar-SA" sz="1500" b="1" kern="1200">
              <a:latin typeface="Traditional Arabic" panose="02020603050405020304" pitchFamily="18" charset="-78"/>
              <a:cs typeface="Traditional Arabic" panose="02020603050405020304" pitchFamily="18" charset="-78"/>
            </a:rPr>
            <a:t>صياغة الأغراض</a:t>
          </a:r>
        </a:p>
      </dsp:txBody>
      <dsp:txXfrm>
        <a:off x="3784688" y="486347"/>
        <a:ext cx="755454" cy="662200"/>
      </dsp:txXfrm>
    </dsp:sp>
    <dsp:sp modelId="{8D48F733-603C-49F8-A8FA-F6C0FB74326E}">
      <dsp:nvSpPr>
        <dsp:cNvPr id="0" name=""/>
        <dsp:cNvSpPr/>
      </dsp:nvSpPr>
      <dsp:spPr>
        <a:xfrm>
          <a:off x="4397604" y="174724"/>
          <a:ext cx="142538" cy="142538"/>
        </a:xfrm>
        <a:prstGeom prst="triangle">
          <a:avLst>
            <a:gd name="adj" fmla="val 100000"/>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98DE21-5D9E-4D82-B264-82BC403BDB76}">
      <dsp:nvSpPr>
        <dsp:cNvPr id="0" name=""/>
        <dsp:cNvSpPr/>
      </dsp:nvSpPr>
      <dsp:spPr>
        <a:xfrm rot="5400000">
          <a:off x="4793456" y="7480"/>
          <a:ext cx="502882" cy="836785"/>
        </a:xfrm>
        <a:prstGeom prst="corner">
          <a:avLst>
            <a:gd name="adj1" fmla="val 16120"/>
            <a:gd name="adj2" fmla="val 16110"/>
          </a:avLst>
        </a:prstGeom>
        <a:blipFill rotWithShape="0">
          <a:blip xmlns:r="http://schemas.openxmlformats.org/officeDocument/2006/relationships" r:embed="rId1"/>
          <a:stretch>
            <a:fillRect/>
          </a:stretch>
        </a:blip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716B14-5A57-42AB-8F8C-BEB8ACCA3551}">
      <dsp:nvSpPr>
        <dsp:cNvPr id="0" name=""/>
        <dsp:cNvSpPr/>
      </dsp:nvSpPr>
      <dsp:spPr>
        <a:xfrm>
          <a:off x="4709512" y="257499"/>
          <a:ext cx="755454" cy="662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ctr" defTabSz="666750" rtl="1">
            <a:lnSpc>
              <a:spcPct val="90000"/>
            </a:lnSpc>
            <a:spcBef>
              <a:spcPct val="0"/>
            </a:spcBef>
            <a:spcAft>
              <a:spcPct val="35000"/>
            </a:spcAft>
          </a:pPr>
          <a:r>
            <a:rPr lang="ar-SA" sz="1500" b="1" kern="1200">
              <a:latin typeface="Traditional Arabic" panose="02020603050405020304" pitchFamily="18" charset="-78"/>
              <a:cs typeface="Traditional Arabic" panose="02020603050405020304" pitchFamily="18" charset="-78"/>
            </a:rPr>
            <a:t>صياغة الفلسفة</a:t>
          </a:r>
        </a:p>
      </dsp:txBody>
      <dsp:txXfrm>
        <a:off x="4709512" y="257499"/>
        <a:ext cx="755454" cy="6622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DBCA50-05A8-42C3-869C-1E4F0BD01BC7}">
      <dsp:nvSpPr>
        <dsp:cNvPr id="0" name=""/>
        <dsp:cNvSpPr/>
      </dsp:nvSpPr>
      <dsp:spPr>
        <a:xfrm>
          <a:off x="2318717" y="1456547"/>
          <a:ext cx="1790700" cy="271216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0" tIns="88900" rIns="88900" bIns="88900" numCol="1" spcCol="1270" anchor="ctr" anchorCtr="0">
          <a:noAutofit/>
        </a:bodyPr>
        <a:lstStyle/>
        <a:p>
          <a:pPr lvl="0" algn="ctr" defTabSz="1555750" rtl="1">
            <a:lnSpc>
              <a:spcPct val="90000"/>
            </a:lnSpc>
            <a:spcBef>
              <a:spcPct val="0"/>
            </a:spcBef>
            <a:spcAft>
              <a:spcPct val="35000"/>
            </a:spcAft>
          </a:pPr>
          <a:r>
            <a:rPr lang="ar-SA" sz="3500" b="1" u="none" kern="1200" dirty="0" smtClean="0">
              <a:solidFill>
                <a:schemeClr val="tx1"/>
              </a:solidFill>
            </a:rPr>
            <a:t>خبرة المجموعة الشاملة</a:t>
          </a:r>
          <a:endParaRPr lang="ar-EG" sz="3500" b="1" u="none" kern="1200" dirty="0">
            <a:solidFill>
              <a:schemeClr val="tx1"/>
            </a:solidFill>
          </a:endParaRPr>
        </a:p>
      </dsp:txBody>
      <dsp:txXfrm>
        <a:off x="2406132" y="1543962"/>
        <a:ext cx="1615870" cy="2537335"/>
      </dsp:txXfrm>
    </dsp:sp>
    <dsp:sp modelId="{E5C32A75-7DD6-4F2B-8439-E70C24EDFA99}">
      <dsp:nvSpPr>
        <dsp:cNvPr id="0" name=""/>
        <dsp:cNvSpPr/>
      </dsp:nvSpPr>
      <dsp:spPr>
        <a:xfrm rot="16200000">
          <a:off x="3174896" y="1417376"/>
          <a:ext cx="78343" cy="0"/>
        </a:xfrm>
        <a:custGeom>
          <a:avLst/>
          <a:gdLst/>
          <a:ahLst/>
          <a:cxnLst/>
          <a:rect l="0" t="0" r="0" b="0"/>
          <a:pathLst>
            <a:path>
              <a:moveTo>
                <a:pt x="0" y="0"/>
              </a:moveTo>
              <a:lnTo>
                <a:pt x="78343"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FBDAFD-7674-426B-A4F3-FF405638021F}">
      <dsp:nvSpPr>
        <dsp:cNvPr id="0" name=""/>
        <dsp:cNvSpPr/>
      </dsp:nvSpPr>
      <dsp:spPr>
        <a:xfrm>
          <a:off x="1871041" y="-155081"/>
          <a:ext cx="2686052" cy="1533285"/>
        </a:xfrm>
        <a:prstGeom prst="roundRect">
          <a:avLst/>
        </a:prstGeom>
        <a:gradFill rotWithShape="1">
          <a:gsLst>
            <a:gs pos="0">
              <a:schemeClr val="accent1">
                <a:tint val="0"/>
              </a:schemeClr>
            </a:gs>
            <a:gs pos="44000">
              <a:schemeClr val="accent1">
                <a:tint val="60000"/>
                <a:satMod val="120000"/>
              </a:schemeClr>
            </a:gs>
            <a:gs pos="100000">
              <a:schemeClr val="accent1">
                <a:tint val="90000"/>
                <a:alpha val="100000"/>
                <a:lumMod val="90000"/>
              </a:schemeClr>
            </a:gs>
          </a:gsLst>
          <a:lin ang="5400000" scaled="0"/>
        </a:gradFill>
        <a:ln w="9525" cap="flat" cmpd="sng" algn="ctr">
          <a:solidFill>
            <a:schemeClr val="accent1"/>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88900" tIns="88900" rIns="88900" bIns="88900" numCol="1" spcCol="1270" anchor="ctr" anchorCtr="0">
          <a:noAutofit/>
        </a:bodyPr>
        <a:lstStyle/>
        <a:p>
          <a:pPr lvl="0" algn="ctr" defTabSz="1555750" rtl="1">
            <a:lnSpc>
              <a:spcPct val="90000"/>
            </a:lnSpc>
            <a:spcBef>
              <a:spcPct val="0"/>
            </a:spcBef>
            <a:spcAft>
              <a:spcPct val="35000"/>
            </a:spcAft>
          </a:pPr>
          <a:r>
            <a:rPr lang="ar-SA" sz="3500" b="1" u="none" kern="1200" dirty="0" smtClean="0">
              <a:solidFill>
                <a:schemeClr val="tx1"/>
              </a:solidFill>
            </a:rPr>
            <a:t>للمعلمين</a:t>
          </a:r>
          <a:endParaRPr lang="ar-EG" sz="3500" b="1" u="none" kern="1200" dirty="0">
            <a:solidFill>
              <a:schemeClr val="tx1"/>
            </a:solidFill>
          </a:endParaRPr>
        </a:p>
      </dsp:txBody>
      <dsp:txXfrm>
        <a:off x="1945890" y="-80232"/>
        <a:ext cx="2536354" cy="1383587"/>
      </dsp:txXfrm>
    </dsp:sp>
    <dsp:sp modelId="{8BCABA04-E243-418C-8941-24EACB4E2364}">
      <dsp:nvSpPr>
        <dsp:cNvPr id="0" name=""/>
        <dsp:cNvSpPr/>
      </dsp:nvSpPr>
      <dsp:spPr>
        <a:xfrm rot="1404108">
          <a:off x="4091489" y="3286680"/>
          <a:ext cx="435897" cy="0"/>
        </a:xfrm>
        <a:custGeom>
          <a:avLst/>
          <a:gdLst/>
          <a:ahLst/>
          <a:cxnLst/>
          <a:rect l="0" t="0" r="0" b="0"/>
          <a:pathLst>
            <a:path>
              <a:moveTo>
                <a:pt x="0" y="0"/>
              </a:moveTo>
              <a:lnTo>
                <a:pt x="435897"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2F62FC-133C-47FE-AD0A-2EBAA8241CF6}">
      <dsp:nvSpPr>
        <dsp:cNvPr id="0" name=""/>
        <dsp:cNvSpPr/>
      </dsp:nvSpPr>
      <dsp:spPr>
        <a:xfrm>
          <a:off x="4509459" y="2743205"/>
          <a:ext cx="1788807" cy="2034232"/>
        </a:xfrm>
        <a:prstGeom prst="roundRect">
          <a:avLst/>
        </a:prstGeom>
        <a:gradFill rotWithShape="1">
          <a:gsLst>
            <a:gs pos="0">
              <a:schemeClr val="accent1">
                <a:tint val="0"/>
              </a:schemeClr>
            </a:gs>
            <a:gs pos="44000">
              <a:schemeClr val="accent1">
                <a:tint val="60000"/>
                <a:satMod val="120000"/>
              </a:schemeClr>
            </a:gs>
            <a:gs pos="100000">
              <a:schemeClr val="accent1">
                <a:tint val="90000"/>
                <a:alpha val="100000"/>
                <a:lumMod val="90000"/>
              </a:schemeClr>
            </a:gs>
          </a:gsLst>
          <a:lin ang="5400000" scaled="0"/>
        </a:gradFill>
        <a:ln w="9525" cap="flat" cmpd="sng" algn="ctr">
          <a:solidFill>
            <a:schemeClr val="accent1"/>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88900" tIns="88900" rIns="88900" bIns="88900" numCol="1" spcCol="1270" anchor="ctr" anchorCtr="0">
          <a:noAutofit/>
        </a:bodyPr>
        <a:lstStyle/>
        <a:p>
          <a:pPr lvl="0" algn="ctr" defTabSz="1555750" rtl="1">
            <a:lnSpc>
              <a:spcPct val="90000"/>
            </a:lnSpc>
            <a:spcBef>
              <a:spcPct val="0"/>
            </a:spcBef>
            <a:spcAft>
              <a:spcPct val="35000"/>
            </a:spcAft>
          </a:pPr>
          <a:r>
            <a:rPr lang="ar-SA" sz="3500" b="1" u="none" kern="1200" dirty="0" smtClean="0">
              <a:solidFill>
                <a:schemeClr val="tx1"/>
              </a:solidFill>
            </a:rPr>
            <a:t>للفصل أو لوحدة دراسية</a:t>
          </a:r>
          <a:endParaRPr lang="ar-EG" sz="3500" b="1" u="none" kern="1200" dirty="0">
            <a:solidFill>
              <a:schemeClr val="tx1"/>
            </a:solidFill>
          </a:endParaRPr>
        </a:p>
      </dsp:txBody>
      <dsp:txXfrm>
        <a:off x="4596781" y="2830527"/>
        <a:ext cx="1614163" cy="1859588"/>
      </dsp:txXfrm>
    </dsp:sp>
    <dsp:sp modelId="{682A7428-19C4-4ED1-9152-C14B4495044E}">
      <dsp:nvSpPr>
        <dsp:cNvPr id="0" name=""/>
        <dsp:cNvSpPr/>
      </dsp:nvSpPr>
      <dsp:spPr>
        <a:xfrm rot="9261276">
          <a:off x="1817512" y="3356563"/>
          <a:ext cx="527170" cy="0"/>
        </a:xfrm>
        <a:custGeom>
          <a:avLst/>
          <a:gdLst/>
          <a:ahLst/>
          <a:cxnLst/>
          <a:rect l="0" t="0" r="0" b="0"/>
          <a:pathLst>
            <a:path>
              <a:moveTo>
                <a:pt x="0" y="0"/>
              </a:moveTo>
              <a:lnTo>
                <a:pt x="527170"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925494-B8CC-449C-8DA8-3A395853B629}">
      <dsp:nvSpPr>
        <dsp:cNvPr id="0" name=""/>
        <dsp:cNvSpPr/>
      </dsp:nvSpPr>
      <dsp:spPr>
        <a:xfrm>
          <a:off x="0" y="3032932"/>
          <a:ext cx="1843478" cy="1760464"/>
        </a:xfrm>
        <a:prstGeom prst="roundRect">
          <a:avLst/>
        </a:prstGeom>
        <a:gradFill rotWithShape="1">
          <a:gsLst>
            <a:gs pos="0">
              <a:schemeClr val="accent1">
                <a:tint val="0"/>
              </a:schemeClr>
            </a:gs>
            <a:gs pos="44000">
              <a:schemeClr val="accent1">
                <a:tint val="60000"/>
                <a:satMod val="120000"/>
              </a:schemeClr>
            </a:gs>
            <a:gs pos="100000">
              <a:schemeClr val="accent1">
                <a:tint val="90000"/>
                <a:alpha val="100000"/>
                <a:lumMod val="90000"/>
              </a:schemeClr>
            </a:gs>
          </a:gsLst>
          <a:lin ang="5400000" scaled="0"/>
        </a:gradFill>
        <a:ln w="9525" cap="flat" cmpd="sng" algn="ctr">
          <a:solidFill>
            <a:schemeClr val="accent1"/>
          </a:solidFill>
          <a:prstDash val="solid"/>
        </a:ln>
        <a:effectLst/>
      </dsp:spPr>
      <dsp:style>
        <a:lnRef idx="1">
          <a:schemeClr val="accent1"/>
        </a:lnRef>
        <a:fillRef idx="2">
          <a:schemeClr val="accent1"/>
        </a:fillRef>
        <a:effectRef idx="1">
          <a:schemeClr val="accent1"/>
        </a:effectRef>
        <a:fontRef idx="minor">
          <a:schemeClr val="dk1"/>
        </a:fontRef>
      </dsp:style>
      <dsp:txBody>
        <a:bodyPr spcFirstLastPara="0" vert="horz" wrap="square" lIns="88900" tIns="88900" rIns="88900" bIns="88900" numCol="1" spcCol="1270" anchor="ctr" anchorCtr="0">
          <a:noAutofit/>
        </a:bodyPr>
        <a:lstStyle/>
        <a:p>
          <a:pPr lvl="0" algn="ctr" defTabSz="1555750" rtl="1">
            <a:lnSpc>
              <a:spcPct val="90000"/>
            </a:lnSpc>
            <a:spcBef>
              <a:spcPct val="0"/>
            </a:spcBef>
            <a:spcAft>
              <a:spcPct val="35000"/>
            </a:spcAft>
          </a:pPr>
          <a:r>
            <a:rPr lang="ar-SA" sz="3500" b="1" u="none" kern="1200" dirty="0" smtClean="0">
              <a:solidFill>
                <a:schemeClr val="tx1"/>
              </a:solidFill>
            </a:rPr>
            <a:t>انضمام الآباء </a:t>
          </a:r>
          <a:endParaRPr lang="ar-EG" sz="3500" b="1" u="none" kern="1200" dirty="0">
            <a:solidFill>
              <a:schemeClr val="tx1"/>
            </a:solidFill>
          </a:endParaRPr>
        </a:p>
      </dsp:txBody>
      <dsp:txXfrm>
        <a:off x="85939" y="3118871"/>
        <a:ext cx="1671600" cy="1588586"/>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3/19/2020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69651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3/19/2020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326722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3/19/2020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780533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3/19/2020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805198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3/19/2020</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807217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3/19/2020</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200958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3/19/2020</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715975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3/19/2020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07871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3/19/2020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262542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3/19/2020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729867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3/19/2020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493239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4F271C"/>
                </a:solidFill>
              </a:rPr>
              <a:pPr/>
              <a:t>3/19/2020</a:t>
            </a:fld>
            <a:endParaRPr lang="en-US">
              <a:solidFill>
                <a:srgbClr val="4F271C"/>
              </a:solidFill>
            </a:endParaRPr>
          </a:p>
        </p:txBody>
      </p:sp>
      <p:sp>
        <p:nvSpPr>
          <p:cNvPr id="5" name="Footer Placeholder 4"/>
          <p:cNvSpPr>
            <a:spLocks noGrp="1"/>
          </p:cNvSpPr>
          <p:nvPr>
            <p:ph type="ftr" sz="quarter" idx="11"/>
          </p:nvPr>
        </p:nvSpPr>
        <p:spPr/>
        <p:txBody>
          <a:bodyPr/>
          <a:lstStyle/>
          <a:p>
            <a:endParaRPr lang="en-US">
              <a:solidFill>
                <a:srgbClr val="4F271C"/>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Tree>
    <p:extLst>
      <p:ext uri="{BB962C8B-B14F-4D97-AF65-F5344CB8AC3E}">
        <p14:creationId xmlns:p14="http://schemas.microsoft.com/office/powerpoint/2010/main" val="318785630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4F271C"/>
                </a:solidFill>
              </a:rPr>
              <a:pPr/>
              <a:t>3/19/2020</a:t>
            </a:fld>
            <a:endParaRPr lang="en-US">
              <a:solidFill>
                <a:srgbClr val="4F271C"/>
              </a:solidFill>
            </a:endParaRPr>
          </a:p>
        </p:txBody>
      </p:sp>
      <p:sp>
        <p:nvSpPr>
          <p:cNvPr id="5" name="Footer Placeholder 4"/>
          <p:cNvSpPr>
            <a:spLocks noGrp="1"/>
          </p:cNvSpPr>
          <p:nvPr>
            <p:ph type="ftr" sz="quarter" idx="11"/>
          </p:nvPr>
        </p:nvSpPr>
        <p:spPr/>
        <p:txBody>
          <a:bodyPr/>
          <a:lstStyle/>
          <a:p>
            <a:endParaRPr lang="en-US">
              <a:solidFill>
                <a:srgbClr val="4F271C"/>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
        <p:nvSpPr>
          <p:cNvPr id="7" name="Title 6"/>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153231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4F271C"/>
                </a:solidFill>
              </a:rPr>
              <a:pPr/>
              <a:t>3/19/2020</a:t>
            </a:fld>
            <a:endParaRPr lang="en-US">
              <a:solidFill>
                <a:srgbClr val="4F271C"/>
              </a:solidFill>
            </a:endParaRPr>
          </a:p>
        </p:txBody>
      </p:sp>
      <p:sp>
        <p:nvSpPr>
          <p:cNvPr id="5" name="Footer Placeholder 4"/>
          <p:cNvSpPr>
            <a:spLocks noGrp="1"/>
          </p:cNvSpPr>
          <p:nvPr>
            <p:ph type="ftr" sz="quarter" idx="11"/>
          </p:nvPr>
        </p:nvSpPr>
        <p:spPr/>
        <p:txBody>
          <a:bodyPr/>
          <a:lstStyle/>
          <a:p>
            <a:endParaRPr lang="en-US">
              <a:solidFill>
                <a:srgbClr val="4F271C"/>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Tree>
    <p:extLst>
      <p:ext uri="{BB962C8B-B14F-4D97-AF65-F5344CB8AC3E}">
        <p14:creationId xmlns:p14="http://schemas.microsoft.com/office/powerpoint/2010/main" val="30455651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4F271C"/>
                </a:solidFill>
              </a:rPr>
              <a:pPr/>
              <a:t>3/19/2020</a:t>
            </a:fld>
            <a:endParaRPr lang="en-US">
              <a:solidFill>
                <a:srgbClr val="4F271C"/>
              </a:solidFill>
            </a:endParaRPr>
          </a:p>
        </p:txBody>
      </p:sp>
      <p:sp>
        <p:nvSpPr>
          <p:cNvPr id="6" name="Footer Placeholder 5"/>
          <p:cNvSpPr>
            <a:spLocks noGrp="1"/>
          </p:cNvSpPr>
          <p:nvPr>
            <p:ph type="ftr" sz="quarter" idx="11"/>
          </p:nvPr>
        </p:nvSpPr>
        <p:spPr/>
        <p:txBody>
          <a:bodyPr/>
          <a:lstStyle/>
          <a:p>
            <a:endParaRPr lang="en-US">
              <a:solidFill>
                <a:srgbClr val="4F271C"/>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582813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solidFill>
                  <a:srgbClr val="4F271C"/>
                </a:solidFill>
              </a:rPr>
              <a:pPr/>
              <a:t>3/19/2020</a:t>
            </a:fld>
            <a:endParaRPr lang="en-US">
              <a:solidFill>
                <a:srgbClr val="4F271C"/>
              </a:solidFill>
            </a:endParaRPr>
          </a:p>
        </p:txBody>
      </p:sp>
      <p:sp>
        <p:nvSpPr>
          <p:cNvPr id="8" name="Footer Placeholder 7"/>
          <p:cNvSpPr>
            <a:spLocks noGrp="1"/>
          </p:cNvSpPr>
          <p:nvPr>
            <p:ph type="ftr" sz="quarter" idx="11"/>
          </p:nvPr>
        </p:nvSpPr>
        <p:spPr/>
        <p:txBody>
          <a:bodyPr/>
          <a:lstStyle/>
          <a:p>
            <a:endParaRPr lang="en-US">
              <a:solidFill>
                <a:srgbClr val="4F271C"/>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Tree>
    <p:extLst>
      <p:ext uri="{BB962C8B-B14F-4D97-AF65-F5344CB8AC3E}">
        <p14:creationId xmlns:p14="http://schemas.microsoft.com/office/powerpoint/2010/main" val="290560335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srgbClr val="4F271C"/>
                </a:solidFill>
              </a:rPr>
              <a:pPr/>
              <a:t>3/19/2020</a:t>
            </a:fld>
            <a:endParaRPr lang="en-US">
              <a:solidFill>
                <a:srgbClr val="4F271C"/>
              </a:solidFill>
            </a:endParaRPr>
          </a:p>
        </p:txBody>
      </p:sp>
      <p:sp>
        <p:nvSpPr>
          <p:cNvPr id="4" name="Footer Placeholder 3"/>
          <p:cNvSpPr>
            <a:spLocks noGrp="1"/>
          </p:cNvSpPr>
          <p:nvPr>
            <p:ph type="ftr" sz="quarter" idx="11"/>
          </p:nvPr>
        </p:nvSpPr>
        <p:spPr/>
        <p:txBody>
          <a:bodyPr/>
          <a:lstStyle/>
          <a:p>
            <a:endParaRPr lang="en-US">
              <a:solidFill>
                <a:srgbClr val="4F271C"/>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Tree>
    <p:extLst>
      <p:ext uri="{BB962C8B-B14F-4D97-AF65-F5344CB8AC3E}">
        <p14:creationId xmlns:p14="http://schemas.microsoft.com/office/powerpoint/2010/main" val="400452498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1D8BD707-D9CF-40AE-B4C6-C98DA3205C09}" type="datetimeFigureOut">
              <a:rPr lang="en-US" smtClean="0">
                <a:solidFill>
                  <a:srgbClr val="4F271C"/>
                </a:solidFill>
              </a:rPr>
              <a:pPr/>
              <a:t>3/19/2020</a:t>
            </a:fld>
            <a:endParaRPr lang="en-US">
              <a:solidFill>
                <a:srgbClr val="4F271C"/>
              </a:solidFill>
            </a:endParaRPr>
          </a:p>
        </p:txBody>
      </p:sp>
      <p:sp>
        <p:nvSpPr>
          <p:cNvPr id="3" name="Footer Placeholder 2"/>
          <p:cNvSpPr>
            <a:spLocks noGrp="1"/>
          </p:cNvSpPr>
          <p:nvPr>
            <p:ph type="ftr" sz="quarter" idx="11"/>
          </p:nvPr>
        </p:nvSpPr>
        <p:spPr/>
        <p:txBody>
          <a:bodyPr/>
          <a:lstStyle/>
          <a:p>
            <a:endParaRPr lang="en-US">
              <a:solidFill>
                <a:srgbClr val="4F271C"/>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Tree>
    <p:extLst>
      <p:ext uri="{BB962C8B-B14F-4D97-AF65-F5344CB8AC3E}">
        <p14:creationId xmlns:p14="http://schemas.microsoft.com/office/powerpoint/2010/main" val="2453916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4F271C"/>
                </a:solidFill>
              </a:rPr>
              <a:pPr/>
              <a:t>3/19/2020</a:t>
            </a:fld>
            <a:endParaRPr lang="en-US">
              <a:solidFill>
                <a:srgbClr val="4F271C"/>
              </a:solidFill>
            </a:endParaRPr>
          </a:p>
        </p:txBody>
      </p:sp>
      <p:sp>
        <p:nvSpPr>
          <p:cNvPr id="6" name="Footer Placeholder 5"/>
          <p:cNvSpPr>
            <a:spLocks noGrp="1"/>
          </p:cNvSpPr>
          <p:nvPr>
            <p:ph type="ftr" sz="quarter" idx="11"/>
          </p:nvPr>
        </p:nvSpPr>
        <p:spPr/>
        <p:txBody>
          <a:bodyPr/>
          <a:lstStyle/>
          <a:p>
            <a:endParaRPr lang="en-US">
              <a:solidFill>
                <a:srgbClr val="4F271C"/>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7868611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4F271C"/>
                </a:solidFill>
              </a:rPr>
              <a:pPr/>
              <a:t>3/19/2020</a:t>
            </a:fld>
            <a:endParaRPr lang="en-US">
              <a:solidFill>
                <a:srgbClr val="4F271C"/>
              </a:solidFill>
            </a:endParaRPr>
          </a:p>
        </p:txBody>
      </p:sp>
      <p:sp>
        <p:nvSpPr>
          <p:cNvPr id="6" name="Footer Placeholder 5"/>
          <p:cNvSpPr>
            <a:spLocks noGrp="1"/>
          </p:cNvSpPr>
          <p:nvPr>
            <p:ph type="ftr" sz="quarter" idx="11"/>
          </p:nvPr>
        </p:nvSpPr>
        <p:spPr/>
        <p:txBody>
          <a:bodyPr/>
          <a:lstStyle/>
          <a:p>
            <a:endParaRPr lang="en-US">
              <a:solidFill>
                <a:srgbClr val="4F271C"/>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extLst>
      <p:ext uri="{BB962C8B-B14F-4D97-AF65-F5344CB8AC3E}">
        <p14:creationId xmlns:p14="http://schemas.microsoft.com/office/powerpoint/2010/main" val="211965922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4F271C"/>
                </a:solidFill>
              </a:rPr>
              <a:pPr/>
              <a:t>3/19/2020</a:t>
            </a:fld>
            <a:endParaRPr lang="en-US">
              <a:solidFill>
                <a:srgbClr val="4F271C"/>
              </a:solidFill>
            </a:endParaRPr>
          </a:p>
        </p:txBody>
      </p:sp>
      <p:sp>
        <p:nvSpPr>
          <p:cNvPr id="5" name="Footer Placeholder 4"/>
          <p:cNvSpPr>
            <a:spLocks noGrp="1"/>
          </p:cNvSpPr>
          <p:nvPr>
            <p:ph type="ftr" sz="quarter" idx="11"/>
          </p:nvPr>
        </p:nvSpPr>
        <p:spPr/>
        <p:txBody>
          <a:bodyPr/>
          <a:lstStyle/>
          <a:p>
            <a:endParaRPr lang="en-US">
              <a:solidFill>
                <a:srgbClr val="4F271C"/>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spTree>
    <p:extLst>
      <p:ext uri="{BB962C8B-B14F-4D97-AF65-F5344CB8AC3E}">
        <p14:creationId xmlns:p14="http://schemas.microsoft.com/office/powerpoint/2010/main" val="395761329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4F271C"/>
                </a:solidFill>
              </a:rPr>
              <a:pPr/>
              <a:t>3/19/2020</a:t>
            </a:fld>
            <a:endParaRPr lang="en-US">
              <a:solidFill>
                <a:srgbClr val="4F271C"/>
              </a:solidFill>
            </a:endParaRPr>
          </a:p>
        </p:txBody>
      </p:sp>
      <p:sp>
        <p:nvSpPr>
          <p:cNvPr id="5" name="Footer Placeholder 4"/>
          <p:cNvSpPr>
            <a:spLocks noGrp="1"/>
          </p:cNvSpPr>
          <p:nvPr>
            <p:ph type="ftr" sz="quarter" idx="11"/>
          </p:nvPr>
        </p:nvSpPr>
        <p:spPr/>
        <p:txBody>
          <a:bodyPr/>
          <a:lstStyle/>
          <a:p>
            <a:endParaRPr lang="en-US">
              <a:solidFill>
                <a:srgbClr val="4F271C"/>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4F271C"/>
                </a:solidFill>
              </a:rPr>
              <a:pPr/>
              <a:t>‹#›</a:t>
            </a:fld>
            <a:endParaRPr lang="en-US">
              <a:solidFill>
                <a:srgbClr val="4F271C"/>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380657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3/19/2020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3/19/2020</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1" eaLnBrk="1" latinLnBrk="0" hangingPunct="1">
        <a:spcBef>
          <a:spcPct val="0"/>
        </a:spcBef>
        <a:buNone/>
        <a:defRPr sz="4400" kern="1200">
          <a:solidFill>
            <a:srgbClr val="FFFFFF"/>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r" defTabSz="914400" rtl="1"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r" defTabSz="914400" rtl="1"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r" defTabSz="914400" rtl="1"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3/19/2020</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7499328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solidFill>
                  <a:srgbClr val="4F271C"/>
                </a:solidFill>
              </a:rPr>
              <a:pPr/>
              <a:t>3/19/2020</a:t>
            </a:fld>
            <a:endParaRPr lang="en-US">
              <a:solidFill>
                <a:srgbClr val="4F271C"/>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solidFill>
                <a:srgbClr val="4F271C"/>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solidFill>
                  <a:srgbClr val="4F271C"/>
                </a:solidFill>
              </a:rPr>
              <a:pPr/>
              <a:t>‹#›</a:t>
            </a:fld>
            <a:endParaRPr lang="en-US">
              <a:solidFill>
                <a:srgbClr val="4F271C"/>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45747933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1" eaLnBrk="1" latinLnBrk="0" hangingPunct="1">
        <a:spcBef>
          <a:spcPct val="0"/>
        </a:spcBef>
        <a:buNone/>
        <a:defRPr sz="4400" kern="1200">
          <a:solidFill>
            <a:srgbClr val="FFFFFF"/>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r" defTabSz="914400" rtl="1"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r" defTabSz="914400" rtl="1"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r" defTabSz="914400" rtl="1"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1606;&#1605;&#1608;&#1584;&#1580;%20&#1571;&#1608;&#1604;&#1610;&#1601;&#1575;.docx"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hyperlink" Target="&#1606;&#1605;&#1608;&#1584;&#1580;%20&#1607;&#1575;&#1605;&#1608;&#1606;&#1583;%20.docx"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2" descr="Untitled-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400" y="404813"/>
            <a:ext cx="8839200" cy="464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99" descr="card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027112"/>
            <a:ext cx="9394826" cy="552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20638" y="2362200"/>
            <a:ext cx="8204200" cy="1778109"/>
          </a:xfrm>
        </p:spPr>
        <p:txBody>
          <a:bodyPr rtlCol="1">
            <a:normAutofit fontScale="90000"/>
          </a:bodyPr>
          <a:lstStyle/>
          <a:p>
            <a:pPr rtl="1" fontAlgn="auto">
              <a:spcAft>
                <a:spcPts val="0"/>
              </a:spcAft>
              <a:defRPr/>
            </a:pPr>
            <a:r>
              <a:rPr lang="ar-EG" sz="6000" b="1" dirty="0" smtClean="0">
                <a:solidFill>
                  <a:schemeClr val="tx2"/>
                </a:solidFill>
                <a:effectLst>
                  <a:outerShdw blurRad="38100" dist="38100" dir="2700000" algn="tl">
                    <a:srgbClr val="000000">
                      <a:alpha val="43137"/>
                    </a:srgbClr>
                  </a:outerShdw>
                </a:effectLst>
              </a:rPr>
              <a:t>بعض النماذج الأجنبية                         لتقويم المناهج</a:t>
            </a:r>
            <a:endParaRPr lang="ar-SA" sz="6000" dirty="0"/>
          </a:p>
        </p:txBody>
      </p:sp>
      <p:sp>
        <p:nvSpPr>
          <p:cNvPr id="4" name="Rectangle 3"/>
          <p:cNvSpPr/>
          <p:nvPr/>
        </p:nvSpPr>
        <p:spPr>
          <a:xfrm>
            <a:off x="2006600" y="4140309"/>
            <a:ext cx="5022850" cy="1815882"/>
          </a:xfrm>
          <a:prstGeom prst="rect">
            <a:avLst/>
          </a:prstGeom>
        </p:spPr>
        <p:txBody>
          <a:bodyPr wrap="square">
            <a:spAutoFit/>
          </a:bodyPr>
          <a:lstStyle/>
          <a:p>
            <a:pPr algn="ctr" rtl="1"/>
            <a:r>
              <a:rPr lang="ar-EG" sz="2800" b="1" dirty="0"/>
              <a:t>إعداد</a:t>
            </a:r>
          </a:p>
          <a:p>
            <a:pPr algn="ctr" rtl="1"/>
            <a:r>
              <a:rPr lang="ar-EG" sz="2800" b="1" dirty="0"/>
              <a:t>إيمان محمد رشوان</a:t>
            </a:r>
          </a:p>
          <a:p>
            <a:pPr algn="ctr" rtl="1"/>
            <a:r>
              <a:rPr lang="ar-EG" sz="2800" dirty="0"/>
              <a:t>أستاذ المناهج وطرق التدريس المساعد</a:t>
            </a:r>
          </a:p>
          <a:p>
            <a:pPr algn="ctr" rtl="1"/>
            <a:r>
              <a:rPr lang="ar-EG" sz="2800" dirty="0"/>
              <a:t>كلية التربية – جامعة سوهاج</a:t>
            </a:r>
          </a:p>
        </p:txBody>
      </p:sp>
    </p:spTree>
    <p:extLst>
      <p:ext uri="{BB962C8B-B14F-4D97-AF65-F5344CB8AC3E}">
        <p14:creationId xmlns:p14="http://schemas.microsoft.com/office/powerpoint/2010/main" val="18155285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590800"/>
            <a:ext cx="7696200" cy="3725333"/>
          </a:xfrm>
        </p:spPr>
        <p:txBody>
          <a:bodyPr>
            <a:noAutofit/>
          </a:bodyPr>
          <a:lstStyle/>
          <a:p>
            <a:pPr algn="justLow"/>
            <a:r>
              <a:rPr lang="ar-SA" sz="3200" b="1" dirty="0">
                <a:solidFill>
                  <a:schemeClr val="tx1"/>
                </a:solidFill>
              </a:rPr>
              <a:t>اهتم في نموذجه بتقويم جانبا من جوانب المنهج وهو عمليات تنفيذ المنهج والعوامل المؤثرة </a:t>
            </a:r>
            <a:r>
              <a:rPr lang="ar-SA" sz="3200" b="1" dirty="0" smtClean="0">
                <a:solidFill>
                  <a:schemeClr val="tx1"/>
                </a:solidFill>
              </a:rPr>
              <a:t>فيه</a:t>
            </a:r>
            <a:r>
              <a:rPr lang="ar-EG" sz="3200" b="1" dirty="0" smtClean="0">
                <a:solidFill>
                  <a:schemeClr val="tx1"/>
                </a:solidFill>
              </a:rPr>
              <a:t>.</a:t>
            </a:r>
          </a:p>
          <a:p>
            <a:pPr algn="justLow"/>
            <a:r>
              <a:rPr lang="ar-SA" sz="3200" b="1" dirty="0">
                <a:solidFill>
                  <a:schemeClr val="tx1"/>
                </a:solidFill>
              </a:rPr>
              <a:t>اهتمامه بالتفاعل الذي يحدث بين المتغيرات التربوية وأثره على سلوك المتعلمين</a:t>
            </a:r>
            <a:r>
              <a:rPr lang="en-US" sz="3200" dirty="0" smtClean="0">
                <a:solidFill>
                  <a:schemeClr val="tx1"/>
                </a:solidFill>
              </a:rPr>
              <a:t>.</a:t>
            </a:r>
            <a:endParaRPr lang="ar-EG" sz="3200" b="1" dirty="0" smtClean="0">
              <a:solidFill>
                <a:schemeClr val="tx1"/>
              </a:solidFill>
            </a:endParaRPr>
          </a:p>
          <a:p>
            <a:pPr algn="justLow"/>
            <a:r>
              <a:rPr lang="ar-SA" sz="3200" b="1" dirty="0">
                <a:solidFill>
                  <a:schemeClr val="tx1"/>
                </a:solidFill>
              </a:rPr>
              <a:t>التقويم عملية دائرية تتضمن التغذية الراجعة المستمرة</a:t>
            </a:r>
            <a:r>
              <a:rPr lang="ar-EG" sz="3200" b="1" dirty="0" smtClean="0">
                <a:solidFill>
                  <a:schemeClr val="tx1"/>
                </a:solidFill>
              </a:rPr>
              <a:t>.</a:t>
            </a:r>
          </a:p>
          <a:p>
            <a:pPr algn="justLow"/>
            <a:r>
              <a:rPr lang="ar-SA" sz="3200" b="1" dirty="0">
                <a:solidFill>
                  <a:schemeClr val="tx1"/>
                </a:solidFill>
              </a:rPr>
              <a:t>التقويم يعد مصدرا تستند إليه القرارات المتعلقة </a:t>
            </a:r>
            <a:r>
              <a:rPr lang="ar-SA" sz="3200" b="1" dirty="0" smtClean="0">
                <a:solidFill>
                  <a:schemeClr val="tx1"/>
                </a:solidFill>
              </a:rPr>
              <a:t>بمنهج</a:t>
            </a:r>
            <a:r>
              <a:rPr lang="ar-EG" sz="3200" b="1" dirty="0" smtClean="0"/>
              <a:t>.</a:t>
            </a:r>
            <a:endParaRPr lang="ar-EG" sz="3200" b="1" dirty="0"/>
          </a:p>
        </p:txBody>
      </p:sp>
    </p:spTree>
    <p:extLst>
      <p:ext uri="{BB962C8B-B14F-4D97-AF65-F5344CB8AC3E}">
        <p14:creationId xmlns:p14="http://schemas.microsoft.com/office/powerpoint/2010/main" val="21983309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675467"/>
            <a:ext cx="7408333" cy="3420534"/>
          </a:xfrm>
        </p:spPr>
        <p:txBody>
          <a:bodyPr>
            <a:noAutofit/>
          </a:bodyPr>
          <a:lstStyle/>
          <a:p>
            <a:pPr marL="514350" indent="-514350" algn="justLow">
              <a:buFont typeface="+mj-lt"/>
              <a:buAutoNum type="arabicPeriod"/>
            </a:pPr>
            <a:r>
              <a:rPr lang="ar-SA" sz="3200" b="1" dirty="0">
                <a:solidFill>
                  <a:schemeClr val="tx1"/>
                </a:solidFill>
              </a:rPr>
              <a:t>اقتصر على النتاجات التعليمية المتمثلة بتحصيل الطلاب </a:t>
            </a:r>
            <a:r>
              <a:rPr lang="ar-SA" sz="3200" b="1" dirty="0" smtClean="0">
                <a:solidFill>
                  <a:schemeClr val="tx1"/>
                </a:solidFill>
              </a:rPr>
              <a:t>للأهداف</a:t>
            </a:r>
            <a:r>
              <a:rPr lang="ar-EG" sz="3200" b="1" dirty="0" smtClean="0">
                <a:solidFill>
                  <a:schemeClr val="tx1"/>
                </a:solidFill>
              </a:rPr>
              <a:t>، لأنه </a:t>
            </a:r>
            <a:r>
              <a:rPr lang="ar-SA" sz="3200" b="1" dirty="0">
                <a:solidFill>
                  <a:schemeClr val="tx1"/>
                </a:solidFill>
              </a:rPr>
              <a:t>لم يتناول </a:t>
            </a:r>
            <a:r>
              <a:rPr lang="ar-SA" sz="3200" b="1" dirty="0" smtClean="0">
                <a:solidFill>
                  <a:schemeClr val="tx1"/>
                </a:solidFill>
              </a:rPr>
              <a:t>تقويم </a:t>
            </a:r>
            <a:r>
              <a:rPr lang="ar-SA" sz="3200" b="1" dirty="0">
                <a:solidFill>
                  <a:schemeClr val="tx1"/>
                </a:solidFill>
              </a:rPr>
              <a:t>المنهج تقويماً شاملاً</a:t>
            </a:r>
            <a:r>
              <a:rPr lang="ar-EG" sz="3200" b="1" dirty="0" smtClean="0">
                <a:solidFill>
                  <a:schemeClr val="tx1"/>
                </a:solidFill>
              </a:rPr>
              <a:t>.</a:t>
            </a:r>
            <a:endParaRPr lang="ar-EG" sz="3200" b="1" dirty="0">
              <a:solidFill>
                <a:schemeClr val="tx1"/>
              </a:solidFill>
            </a:endParaRPr>
          </a:p>
          <a:p>
            <a:pPr marL="514350" indent="-514350" algn="justLow">
              <a:buFont typeface="+mj-lt"/>
              <a:buAutoNum type="arabicPeriod"/>
            </a:pPr>
            <a:r>
              <a:rPr lang="ar-SA" sz="3200" b="1" dirty="0">
                <a:solidFill>
                  <a:schemeClr val="tx1"/>
                </a:solidFill>
              </a:rPr>
              <a:t>لم يشر إلى مشاركة المعلمين والإداريين والطلاب في عملية تقويم المنهج وهو ما يعتبر شرطاً من شروط التقويم الجيد</a:t>
            </a:r>
            <a:r>
              <a:rPr lang="ar-EG" sz="3200" b="1" dirty="0" smtClean="0">
                <a:solidFill>
                  <a:schemeClr val="tx1"/>
                </a:solidFill>
              </a:rPr>
              <a:t>.</a:t>
            </a:r>
          </a:p>
        </p:txBody>
      </p:sp>
      <p:sp>
        <p:nvSpPr>
          <p:cNvPr id="3" name="Title 2"/>
          <p:cNvSpPr>
            <a:spLocks noGrp="1"/>
          </p:cNvSpPr>
          <p:nvPr>
            <p:ph type="title"/>
          </p:nvPr>
        </p:nvSpPr>
        <p:spPr/>
        <p:txBody>
          <a:bodyPr/>
          <a:lstStyle/>
          <a:p>
            <a:r>
              <a:rPr lang="ar-EG" b="1" dirty="0" smtClean="0"/>
              <a:t>عيوب نموذج هاموند</a:t>
            </a:r>
            <a:endParaRPr lang="ar-EG" b="1" dirty="0"/>
          </a:p>
        </p:txBody>
      </p:sp>
    </p:spTree>
    <p:extLst>
      <p:ext uri="{BB962C8B-B14F-4D97-AF65-F5344CB8AC3E}">
        <p14:creationId xmlns:p14="http://schemas.microsoft.com/office/powerpoint/2010/main" val="30857996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828800"/>
            <a:ext cx="7696200" cy="584775"/>
          </a:xfrm>
          <a:prstGeom prst="rect">
            <a:avLst/>
          </a:prstGeom>
        </p:spPr>
        <p:txBody>
          <a:bodyPr wrap="square">
            <a:spAutoFit/>
          </a:bodyPr>
          <a:lstStyle/>
          <a:p>
            <a:pPr marL="173037" algn="justLow" rtl="1"/>
            <a:endParaRPr lang="ar-EG" sz="3200" b="1" dirty="0"/>
          </a:p>
        </p:txBody>
      </p:sp>
      <p:graphicFrame>
        <p:nvGraphicFramePr>
          <p:cNvPr id="3" name="Table 2"/>
          <p:cNvGraphicFramePr>
            <a:graphicFrameLocks noGrp="1"/>
          </p:cNvGraphicFramePr>
          <p:nvPr>
            <p:extLst>
              <p:ext uri="{D42A27DB-BD31-4B8C-83A1-F6EECF244321}">
                <p14:modId xmlns:p14="http://schemas.microsoft.com/office/powerpoint/2010/main" val="3535061079"/>
              </p:ext>
            </p:extLst>
          </p:nvPr>
        </p:nvGraphicFramePr>
        <p:xfrm>
          <a:off x="1143000" y="1600200"/>
          <a:ext cx="6553200" cy="4111943"/>
        </p:xfrm>
        <a:graphic>
          <a:graphicData uri="http://schemas.openxmlformats.org/drawingml/2006/table">
            <a:tbl>
              <a:tblPr rtl="1" firstRow="1" firstCol="1" bandRow="1">
                <a:tableStyleId>{5C22544A-7EE6-4342-B048-85BDC9FD1C3A}</a:tableStyleId>
              </a:tblPr>
              <a:tblGrid>
                <a:gridCol w="3455202"/>
                <a:gridCol w="3097998"/>
              </a:tblGrid>
              <a:tr h="997493">
                <a:tc>
                  <a:txBody>
                    <a:bodyPr/>
                    <a:lstStyle/>
                    <a:p>
                      <a:pPr algn="ctr" rtl="1">
                        <a:lnSpc>
                          <a:spcPts val="2400"/>
                        </a:lnSpc>
                        <a:spcBef>
                          <a:spcPts val="1200"/>
                        </a:spcBef>
                        <a:spcAft>
                          <a:spcPts val="1200"/>
                        </a:spcAft>
                      </a:pPr>
                      <a:r>
                        <a:rPr lang="ar-EG" sz="1500">
                          <a:effectLst/>
                        </a:rPr>
                        <a:t>استراتيجية التقويم  </a:t>
                      </a:r>
                      <a:r>
                        <a:rPr lang="en-US" sz="1300">
                          <a:effectLst/>
                        </a:rPr>
                        <a:t>Evaluation Strategy</a:t>
                      </a:r>
                      <a:endParaRPr lang="en-US" sz="1100">
                        <a:effectLst/>
                        <a:latin typeface="Calibri"/>
                        <a:ea typeface="Calibri"/>
                        <a:cs typeface="Arial"/>
                      </a:endParaRPr>
                    </a:p>
                  </a:txBody>
                  <a:tcPr marL="68580" marR="68580" marT="0" marB="0"/>
                </a:tc>
                <a:tc>
                  <a:txBody>
                    <a:bodyPr/>
                    <a:lstStyle/>
                    <a:p>
                      <a:pPr algn="ctr" rtl="1">
                        <a:lnSpc>
                          <a:spcPts val="2400"/>
                        </a:lnSpc>
                        <a:spcBef>
                          <a:spcPts val="1200"/>
                        </a:spcBef>
                        <a:spcAft>
                          <a:spcPts val="1200"/>
                        </a:spcAft>
                      </a:pPr>
                      <a:r>
                        <a:rPr lang="ar-EG" sz="1500">
                          <a:effectLst/>
                        </a:rPr>
                        <a:t>نموذج التقويم </a:t>
                      </a:r>
                      <a:r>
                        <a:rPr lang="en-US" sz="1300">
                          <a:effectLst/>
                        </a:rPr>
                        <a:t>Evaluation Model</a:t>
                      </a:r>
                      <a:endParaRPr lang="en-US" sz="1100">
                        <a:effectLst/>
                        <a:latin typeface="Calibri"/>
                        <a:ea typeface="Calibri"/>
                        <a:cs typeface="Arial"/>
                      </a:endParaRPr>
                    </a:p>
                  </a:txBody>
                  <a:tcPr marL="68580" marR="68580" marT="0" marB="0"/>
                </a:tc>
              </a:tr>
              <a:tr h="3114450">
                <a:tc>
                  <a:txBody>
                    <a:bodyPr/>
                    <a:lstStyle/>
                    <a:p>
                      <a:pPr algn="justLow" rtl="1">
                        <a:lnSpc>
                          <a:spcPts val="2400"/>
                        </a:lnSpc>
                        <a:spcBef>
                          <a:spcPts val="1200"/>
                        </a:spcBef>
                        <a:spcAft>
                          <a:spcPts val="1200"/>
                        </a:spcAft>
                      </a:pPr>
                      <a:r>
                        <a:rPr lang="ar-SA" sz="1500">
                          <a:effectLst/>
                        </a:rPr>
                        <a:t>الطريقة التي تتبع عند البدء في د راسة تقويمية وتنفيذها يقصد بها الأسلوب أو الخطة التي يمكن تتبع للتوصل إلى قرارات مبنية على معلومات صادقه ومنسقة تتعلق بالشيء المراد تقويمه</a:t>
                      </a:r>
                      <a:r>
                        <a:rPr lang="en-US" sz="1500">
                          <a:effectLst/>
                        </a:rPr>
                        <a:t>.</a:t>
                      </a:r>
                      <a:endParaRPr lang="en-US" sz="1100">
                        <a:effectLst/>
                        <a:latin typeface="Calibri"/>
                        <a:ea typeface="Calibri"/>
                        <a:cs typeface="Arial"/>
                      </a:endParaRPr>
                    </a:p>
                  </a:txBody>
                  <a:tcPr marL="68580" marR="68580" marT="0" marB="0"/>
                </a:tc>
                <a:tc>
                  <a:txBody>
                    <a:bodyPr/>
                    <a:lstStyle/>
                    <a:p>
                      <a:pPr algn="justLow" rtl="0">
                        <a:lnSpc>
                          <a:spcPts val="2400"/>
                        </a:lnSpc>
                        <a:spcBef>
                          <a:spcPts val="1200"/>
                        </a:spcBef>
                        <a:spcAft>
                          <a:spcPts val="1200"/>
                        </a:spcAft>
                      </a:pPr>
                      <a:r>
                        <a:rPr lang="ar-EG" sz="1500" dirty="0">
                          <a:effectLst/>
                        </a:rPr>
                        <a:t> </a:t>
                      </a:r>
                      <a:r>
                        <a:rPr lang="ar-SA" sz="1500" dirty="0">
                          <a:effectLst/>
                        </a:rPr>
                        <a:t>تصور فكري أو نظري للخطوات والإجراءات اللازمة للتوصل إلى قرار معين بشأن الشيء المراد تقويمه</a:t>
                      </a:r>
                      <a:r>
                        <a:rPr lang="en-US" sz="1500" dirty="0">
                          <a:effectLst/>
                        </a:rPr>
                        <a:t>. </a:t>
                      </a:r>
                      <a:r>
                        <a:rPr lang="ar-SA" sz="1500" dirty="0">
                          <a:effectLst/>
                        </a:rPr>
                        <a:t>ويمثل عادة بأشكال تخطيطية انسيابية لتوضيح تتابع وتفاعل هذه الخطوات.</a:t>
                      </a:r>
                      <a:endParaRPr lang="en-US" sz="1100" dirty="0">
                        <a:effectLst/>
                        <a:latin typeface="Calibri"/>
                        <a:ea typeface="Calibri"/>
                        <a:cs typeface="Arial"/>
                      </a:endParaRPr>
                    </a:p>
                  </a:txBody>
                  <a:tcPr marL="68580" marR="68580" marT="0" marB="0"/>
                </a:tc>
              </a:tr>
            </a:tbl>
          </a:graphicData>
        </a:graphic>
      </p:graphicFrame>
    </p:spTree>
    <p:extLst>
      <p:ext uri="{BB962C8B-B14F-4D97-AF65-F5344CB8AC3E}">
        <p14:creationId xmlns:p14="http://schemas.microsoft.com/office/powerpoint/2010/main" val="22235452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362200"/>
            <a:ext cx="7408333" cy="3801533"/>
          </a:xfrm>
        </p:spPr>
        <p:txBody>
          <a:bodyPr>
            <a:noAutofit/>
          </a:bodyPr>
          <a:lstStyle/>
          <a:p>
            <a:pPr marL="0" indent="0" algn="justLow">
              <a:buNone/>
            </a:pPr>
            <a:r>
              <a:rPr lang="ar-SA" sz="3200" b="1" dirty="0">
                <a:solidFill>
                  <a:schemeClr val="tx1"/>
                </a:solidFill>
              </a:rPr>
              <a:t>وضع أوليفا ثلاثة معايير لبناء </a:t>
            </a:r>
            <a:r>
              <a:rPr lang="ar-SA" sz="3200" b="1" dirty="0" smtClean="0">
                <a:solidFill>
                  <a:schemeClr val="tx1"/>
                </a:solidFill>
              </a:rPr>
              <a:t>نموذجه</a:t>
            </a:r>
            <a:r>
              <a:rPr lang="ar-EG" sz="3200" b="1" dirty="0" smtClean="0">
                <a:solidFill>
                  <a:schemeClr val="tx1"/>
                </a:solidFill>
              </a:rPr>
              <a:t>:</a:t>
            </a:r>
          </a:p>
          <a:p>
            <a:pPr lvl="0"/>
            <a:r>
              <a:rPr lang="ar-SA" sz="3200" b="1" dirty="0">
                <a:solidFill>
                  <a:schemeClr val="tx1"/>
                </a:solidFill>
              </a:rPr>
              <a:t>أن يكون النموذج بسيطاً من حيث عناصره وخطواته</a:t>
            </a:r>
            <a:r>
              <a:rPr lang="en-US" sz="3200" b="1" dirty="0">
                <a:solidFill>
                  <a:schemeClr val="tx1"/>
                </a:solidFill>
              </a:rPr>
              <a:t>.</a:t>
            </a:r>
          </a:p>
          <a:p>
            <a:pPr lvl="0"/>
            <a:r>
              <a:rPr lang="ar-SA" sz="3200" b="1" dirty="0">
                <a:solidFill>
                  <a:schemeClr val="tx1"/>
                </a:solidFill>
              </a:rPr>
              <a:t>أن يكون شاملاً</a:t>
            </a:r>
            <a:r>
              <a:rPr lang="en-US" sz="3200" b="1" dirty="0">
                <a:solidFill>
                  <a:schemeClr val="tx1"/>
                </a:solidFill>
              </a:rPr>
              <a:t>.</a:t>
            </a:r>
          </a:p>
          <a:p>
            <a:r>
              <a:rPr lang="ar-SA" sz="3200" b="1" dirty="0">
                <a:solidFill>
                  <a:schemeClr val="tx1"/>
                </a:solidFill>
              </a:rPr>
              <a:t>أن يكون وفق أسلوب </a:t>
            </a:r>
            <a:r>
              <a:rPr lang="ar-SA" sz="3200" b="1" dirty="0" smtClean="0">
                <a:solidFill>
                  <a:schemeClr val="tx1"/>
                </a:solidFill>
              </a:rPr>
              <a:t>النظم</a:t>
            </a:r>
            <a:r>
              <a:rPr lang="ar-EG" sz="3200" b="1" dirty="0" smtClean="0">
                <a:solidFill>
                  <a:schemeClr val="tx1"/>
                </a:solidFill>
              </a:rPr>
              <a:t>.</a:t>
            </a:r>
          </a:p>
          <a:p>
            <a:pPr marL="0" indent="0">
              <a:buNone/>
            </a:pPr>
            <a:r>
              <a:rPr lang="ar-SA" sz="3200" dirty="0" smtClean="0"/>
              <a:t> </a:t>
            </a:r>
            <a:endParaRPr lang="ar-EG" sz="3200" b="1" dirty="0" smtClean="0">
              <a:solidFill>
                <a:schemeClr val="tx1"/>
              </a:solidFill>
            </a:endParaRPr>
          </a:p>
          <a:p>
            <a:pPr marL="0" indent="0">
              <a:buNone/>
            </a:pPr>
            <a:endParaRPr lang="ar-EG" sz="3200" b="1" dirty="0" smtClean="0"/>
          </a:p>
        </p:txBody>
      </p:sp>
      <p:sp>
        <p:nvSpPr>
          <p:cNvPr id="3" name="Title 2"/>
          <p:cNvSpPr>
            <a:spLocks noGrp="1"/>
          </p:cNvSpPr>
          <p:nvPr>
            <p:ph type="title"/>
          </p:nvPr>
        </p:nvSpPr>
        <p:spPr/>
        <p:txBody>
          <a:bodyPr/>
          <a:lstStyle/>
          <a:p>
            <a:r>
              <a:rPr lang="ar-EG" b="1" dirty="0" smtClean="0"/>
              <a:t>نموذج أوليفا</a:t>
            </a:r>
            <a:endParaRPr lang="ar-EG" b="1" dirty="0"/>
          </a:p>
        </p:txBody>
      </p:sp>
      <p:graphicFrame>
        <p:nvGraphicFramePr>
          <p:cNvPr id="4" name="Diagram 3"/>
          <p:cNvGraphicFramePr/>
          <p:nvPr>
            <p:extLst>
              <p:ext uri="{D42A27DB-BD31-4B8C-83A1-F6EECF244321}">
                <p14:modId xmlns:p14="http://schemas.microsoft.com/office/powerpoint/2010/main" val="2015459585"/>
              </p:ext>
            </p:extLst>
          </p:nvPr>
        </p:nvGraphicFramePr>
        <p:xfrm>
          <a:off x="381000" y="4619625"/>
          <a:ext cx="5467350" cy="22383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77381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675466"/>
            <a:ext cx="7408333" cy="3801533"/>
          </a:xfrm>
        </p:spPr>
        <p:txBody>
          <a:bodyPr>
            <a:noAutofit/>
          </a:bodyPr>
          <a:lstStyle/>
          <a:p>
            <a:pPr marL="0" indent="0" algn="justLow">
              <a:buNone/>
            </a:pPr>
            <a:r>
              <a:rPr lang="ar-SA" sz="3200" b="1" dirty="0">
                <a:solidFill>
                  <a:schemeClr val="tx1"/>
                </a:solidFill>
              </a:rPr>
              <a:t>يتكون النموذج من أثنى عشر مكونا مرقمة بالأرقام الرومانية من العدد واحد إلى أثنى عشر، وقد استخدم أوليفا المربعات والدوائر، كأشكال للتمييز بين المراحل المختلفة، وتمثل المربعات مراحل التخطيط، أما الدوائر فتمثل مراحل </a:t>
            </a:r>
            <a:r>
              <a:rPr lang="ar-SA" sz="3200" b="1" dirty="0" smtClean="0">
                <a:solidFill>
                  <a:schemeClr val="tx1"/>
                </a:solidFill>
              </a:rPr>
              <a:t>الإجراءات</a:t>
            </a:r>
            <a:r>
              <a:rPr lang="ar-EG" sz="3200" b="1" dirty="0" smtClean="0">
                <a:solidFill>
                  <a:schemeClr val="tx1"/>
                </a:solidFill>
              </a:rPr>
              <a:t>.</a:t>
            </a:r>
          </a:p>
          <a:p>
            <a:pPr marL="0" indent="0">
              <a:buNone/>
            </a:pPr>
            <a:endParaRPr lang="ar-EG" sz="3200" b="1" dirty="0" smtClean="0"/>
          </a:p>
        </p:txBody>
      </p:sp>
      <p:sp>
        <p:nvSpPr>
          <p:cNvPr id="3" name="Title 2"/>
          <p:cNvSpPr>
            <a:spLocks noGrp="1"/>
          </p:cNvSpPr>
          <p:nvPr>
            <p:ph type="title"/>
          </p:nvPr>
        </p:nvSpPr>
        <p:spPr/>
        <p:txBody>
          <a:bodyPr/>
          <a:lstStyle/>
          <a:p>
            <a:r>
              <a:rPr lang="ar-EG" b="1" dirty="0" smtClean="0"/>
              <a:t>وصف نموذج أوليفا</a:t>
            </a:r>
            <a:endParaRPr lang="ar-EG" b="1" dirty="0"/>
          </a:p>
        </p:txBody>
      </p:sp>
    </p:spTree>
    <p:extLst>
      <p:ext uri="{BB962C8B-B14F-4D97-AF65-F5344CB8AC3E}">
        <p14:creationId xmlns:p14="http://schemas.microsoft.com/office/powerpoint/2010/main" val="9444335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675466"/>
            <a:ext cx="7408333" cy="2810933"/>
          </a:xfrm>
        </p:spPr>
        <p:txBody>
          <a:bodyPr>
            <a:noAutofit/>
          </a:bodyPr>
          <a:lstStyle/>
          <a:p>
            <a:pPr marL="0" indent="0" algn="justLow">
              <a:buNone/>
            </a:pPr>
            <a:r>
              <a:rPr lang="en-US" sz="3200" dirty="0"/>
              <a:t> </a:t>
            </a:r>
            <a:r>
              <a:rPr lang="ar-SA" sz="3200" b="1" dirty="0">
                <a:solidFill>
                  <a:schemeClr val="tx1"/>
                </a:solidFill>
              </a:rPr>
              <a:t>ويظهر في النموذج أن المكونات من الأول إلى التاسع هى مرحلة التخطيط بينما المكونات من العاشر إلى الثاني عشر هى مرحلة الإجراءات أما المكون الخامس فهو همزة الوصل بين التخطيط والتنفيذ الفعلي</a:t>
            </a:r>
            <a:r>
              <a:rPr lang="ar-EG" sz="3200" b="1" dirty="0" smtClean="0">
                <a:solidFill>
                  <a:schemeClr val="tx1"/>
                </a:solidFill>
              </a:rPr>
              <a:t>.</a:t>
            </a:r>
            <a:r>
              <a:rPr lang="ar-EG" sz="3200" b="1" dirty="0" smtClean="0">
                <a:solidFill>
                  <a:schemeClr val="tx1"/>
                </a:solidFill>
                <a:hlinkClick r:id="rId2" action="ppaction://hlinkfile"/>
              </a:rPr>
              <a:t>نموذج أوليفا.</a:t>
            </a:r>
            <a:r>
              <a:rPr lang="en-US" sz="3200" b="1" dirty="0" err="1" smtClean="0">
                <a:solidFill>
                  <a:schemeClr val="tx1"/>
                </a:solidFill>
                <a:hlinkClick r:id="rId2" action="ppaction://hlinkfile"/>
              </a:rPr>
              <a:t>docx</a:t>
            </a:r>
            <a:endParaRPr lang="ar-EG" sz="3200" b="1" dirty="0" smtClean="0">
              <a:solidFill>
                <a:schemeClr val="tx1"/>
              </a:solidFill>
            </a:endParaRPr>
          </a:p>
          <a:p>
            <a:pPr marL="0" indent="0" algn="justLow">
              <a:buNone/>
            </a:pPr>
            <a:endParaRPr lang="ar-EG" sz="3200" b="1" dirty="0" smtClean="0"/>
          </a:p>
        </p:txBody>
      </p:sp>
    </p:spTree>
    <p:extLst>
      <p:ext uri="{BB962C8B-B14F-4D97-AF65-F5344CB8AC3E}">
        <p14:creationId xmlns:p14="http://schemas.microsoft.com/office/powerpoint/2010/main" val="20925845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675466"/>
            <a:ext cx="7408333" cy="3344334"/>
          </a:xfrm>
        </p:spPr>
        <p:txBody>
          <a:bodyPr>
            <a:noAutofit/>
          </a:bodyPr>
          <a:lstStyle/>
          <a:p>
            <a:pPr algn="justLow"/>
            <a:r>
              <a:rPr lang="en-US" sz="3200" dirty="0"/>
              <a:t> </a:t>
            </a:r>
            <a:r>
              <a:rPr lang="ar-SA" sz="3200" b="1" dirty="0">
                <a:solidFill>
                  <a:schemeClr val="tx1"/>
                </a:solidFill>
              </a:rPr>
              <a:t>ميز </a:t>
            </a:r>
            <a:r>
              <a:rPr lang="ar-SA" sz="3200" b="1" dirty="0" smtClean="0">
                <a:solidFill>
                  <a:schemeClr val="tx1"/>
                </a:solidFill>
              </a:rPr>
              <a:t>بين </a:t>
            </a:r>
            <a:r>
              <a:rPr lang="ar-SA" sz="3200" b="1" dirty="0">
                <a:solidFill>
                  <a:schemeClr val="tx1"/>
                </a:solidFill>
              </a:rPr>
              <a:t>نوعية الحاجات بحسب نوعية المجتمعات، حيث حدد حاجات المجتمع وحاجات </a:t>
            </a:r>
            <a:r>
              <a:rPr lang="ar-SA" sz="3200" b="1" dirty="0" smtClean="0">
                <a:solidFill>
                  <a:schemeClr val="tx1"/>
                </a:solidFill>
              </a:rPr>
              <a:t>المتعلم</a:t>
            </a:r>
            <a:r>
              <a:rPr lang="ar-EG" sz="3200" b="1" dirty="0" smtClean="0">
                <a:solidFill>
                  <a:schemeClr val="tx1"/>
                </a:solidFill>
              </a:rPr>
              <a:t>.</a:t>
            </a:r>
          </a:p>
          <a:p>
            <a:pPr algn="justLow"/>
            <a:r>
              <a:rPr lang="ar-SA" sz="3200" b="1" dirty="0" smtClean="0">
                <a:solidFill>
                  <a:schemeClr val="tx1"/>
                </a:solidFill>
              </a:rPr>
              <a:t>يفرق بين </a:t>
            </a:r>
            <a:r>
              <a:rPr lang="ar-SA" sz="3200" b="1" dirty="0">
                <a:solidFill>
                  <a:schemeClr val="tx1"/>
                </a:solidFill>
              </a:rPr>
              <a:t>الغرض والهدف التربويين، فالأغراض عامة يشترك فيها كافة الناس داخل المجتمعات الكبيرة والصغيرة، والأهداف ترتبط عادة بالحاجات الفعلية </a:t>
            </a:r>
            <a:r>
              <a:rPr lang="ar-SA" sz="3200" b="1" dirty="0" smtClean="0">
                <a:solidFill>
                  <a:schemeClr val="tx1"/>
                </a:solidFill>
              </a:rPr>
              <a:t>للمتعلم</a:t>
            </a:r>
            <a:r>
              <a:rPr lang="ar-EG" sz="3200" b="1" dirty="0" smtClean="0">
                <a:solidFill>
                  <a:schemeClr val="tx1"/>
                </a:solidFill>
              </a:rPr>
              <a:t>.</a:t>
            </a:r>
            <a:endParaRPr lang="ar-EG" sz="3200" b="1" dirty="0" smtClean="0">
              <a:solidFill>
                <a:schemeClr val="tx1"/>
              </a:solidFill>
            </a:endParaRPr>
          </a:p>
        </p:txBody>
      </p:sp>
      <p:sp>
        <p:nvSpPr>
          <p:cNvPr id="3" name="Title 2"/>
          <p:cNvSpPr>
            <a:spLocks noGrp="1"/>
          </p:cNvSpPr>
          <p:nvPr>
            <p:ph type="title"/>
          </p:nvPr>
        </p:nvSpPr>
        <p:spPr/>
        <p:txBody>
          <a:bodyPr/>
          <a:lstStyle/>
          <a:p>
            <a:r>
              <a:rPr lang="ar-EG" b="1" dirty="0" smtClean="0"/>
              <a:t>مميزات نموذج أوليفا</a:t>
            </a:r>
            <a:endParaRPr lang="ar-EG" b="1" dirty="0"/>
          </a:p>
        </p:txBody>
      </p:sp>
    </p:spTree>
    <p:extLst>
      <p:ext uri="{BB962C8B-B14F-4D97-AF65-F5344CB8AC3E}">
        <p14:creationId xmlns:p14="http://schemas.microsoft.com/office/powerpoint/2010/main" val="15528780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675467"/>
            <a:ext cx="7408333" cy="2582333"/>
          </a:xfrm>
        </p:spPr>
        <p:txBody>
          <a:bodyPr>
            <a:normAutofit/>
          </a:bodyPr>
          <a:lstStyle/>
          <a:p>
            <a:pPr marL="0" indent="0" algn="justLow">
              <a:buNone/>
            </a:pPr>
            <a:r>
              <a:rPr lang="ar-SA" sz="3200" b="1" dirty="0">
                <a:solidFill>
                  <a:schemeClr val="tx1"/>
                </a:solidFill>
              </a:rPr>
              <a:t>قدم روجرز بنية مفاهيمية لتحليل مدى ملاءمة أهداف </a:t>
            </a:r>
            <a:r>
              <a:rPr lang="ar-SA" sz="3200" b="1" dirty="0" smtClean="0">
                <a:solidFill>
                  <a:schemeClr val="tx1"/>
                </a:solidFill>
              </a:rPr>
              <a:t>التدريس</a:t>
            </a:r>
            <a:r>
              <a:rPr lang="ar-EG" sz="3200" b="1" dirty="0" smtClean="0">
                <a:solidFill>
                  <a:schemeClr val="tx1"/>
                </a:solidFill>
              </a:rPr>
              <a:t>.</a:t>
            </a:r>
          </a:p>
          <a:p>
            <a:pPr marL="0" indent="0" algn="justLow">
              <a:buNone/>
            </a:pPr>
            <a:r>
              <a:rPr lang="ar-EG" sz="3200" b="1" dirty="0" smtClean="0">
                <a:solidFill>
                  <a:schemeClr val="tx1"/>
                </a:solidFill>
              </a:rPr>
              <a:t>وقد </a:t>
            </a:r>
            <a:r>
              <a:rPr lang="ar-SA" sz="3200" b="1" dirty="0">
                <a:solidFill>
                  <a:schemeClr val="tx1"/>
                </a:solidFill>
              </a:rPr>
              <a:t>وصف روجرز الطريقة التي تؤدي إلى التغيير </a:t>
            </a:r>
            <a:r>
              <a:rPr lang="ar-SA" sz="3200" b="1" dirty="0" smtClean="0">
                <a:solidFill>
                  <a:schemeClr val="tx1"/>
                </a:solidFill>
              </a:rPr>
              <a:t>المطلوب</a:t>
            </a:r>
            <a:r>
              <a:rPr lang="ar-EG" sz="3200" b="1" dirty="0">
                <a:solidFill>
                  <a:schemeClr val="tx1"/>
                </a:solidFill>
              </a:rPr>
              <a:t> </a:t>
            </a:r>
            <a:r>
              <a:rPr lang="ar-EG" sz="3200" b="1" dirty="0" smtClean="0">
                <a:solidFill>
                  <a:schemeClr val="tx1"/>
                </a:solidFill>
              </a:rPr>
              <a:t>كما يلي:</a:t>
            </a:r>
            <a:r>
              <a:rPr lang="ar-SA" sz="3200" b="1" dirty="0" smtClean="0">
                <a:solidFill>
                  <a:schemeClr val="tx1"/>
                </a:solidFill>
              </a:rPr>
              <a:t> </a:t>
            </a:r>
            <a:endParaRPr lang="ar-EG" sz="3200" b="1" dirty="0">
              <a:solidFill>
                <a:schemeClr val="tx1"/>
              </a:solidFill>
            </a:endParaRPr>
          </a:p>
        </p:txBody>
      </p:sp>
      <p:sp>
        <p:nvSpPr>
          <p:cNvPr id="3" name="Title 2"/>
          <p:cNvSpPr>
            <a:spLocks noGrp="1"/>
          </p:cNvSpPr>
          <p:nvPr>
            <p:ph type="title"/>
          </p:nvPr>
        </p:nvSpPr>
        <p:spPr/>
        <p:txBody>
          <a:bodyPr/>
          <a:lstStyle/>
          <a:p>
            <a:r>
              <a:rPr lang="ar-EG" b="1" dirty="0" smtClean="0"/>
              <a:t>نموذج</a:t>
            </a:r>
            <a:r>
              <a:rPr lang="ar-EG" dirty="0" smtClean="0"/>
              <a:t> </a:t>
            </a:r>
            <a:r>
              <a:rPr lang="ar-SA" b="1" dirty="0"/>
              <a:t>روجرز</a:t>
            </a:r>
            <a:endParaRPr lang="ar-EG" dirty="0"/>
          </a:p>
        </p:txBody>
      </p:sp>
    </p:spTree>
    <p:extLst>
      <p:ext uri="{BB962C8B-B14F-4D97-AF65-F5344CB8AC3E}">
        <p14:creationId xmlns:p14="http://schemas.microsoft.com/office/powerpoint/2010/main" val="11462830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3697578525"/>
              </p:ext>
            </p:extLst>
          </p:nvPr>
        </p:nvGraphicFramePr>
        <p:xfrm>
          <a:off x="457200" y="1524000"/>
          <a:ext cx="6400800" cy="477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017275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2895600"/>
            <a:ext cx="7315200" cy="2429933"/>
          </a:xfrm>
        </p:spPr>
        <p:txBody>
          <a:bodyPr>
            <a:normAutofit/>
          </a:bodyPr>
          <a:lstStyle/>
          <a:p>
            <a:pPr marL="0" indent="0" algn="justLow">
              <a:buNone/>
            </a:pPr>
            <a:r>
              <a:rPr lang="ar-EG" sz="3600" b="1" dirty="0" smtClean="0">
                <a:solidFill>
                  <a:schemeClr val="tx1"/>
                </a:solidFill>
              </a:rPr>
              <a:t>”وبهذا نكون قد انتهينا من </a:t>
            </a:r>
            <a:r>
              <a:rPr lang="ar-EG" sz="3600" b="1" dirty="0" smtClean="0">
                <a:solidFill>
                  <a:schemeClr val="tx1"/>
                </a:solidFill>
              </a:rPr>
              <a:t>النماذج الأجنبية لتقويم المناهج</a:t>
            </a:r>
            <a:r>
              <a:rPr lang="ar-SA" sz="3600" b="1" dirty="0" smtClean="0">
                <a:solidFill>
                  <a:schemeClr val="tx1"/>
                </a:solidFill>
              </a:rPr>
              <a:t>“</a:t>
            </a:r>
            <a:endParaRPr lang="ar-EG" sz="3600" b="1" dirty="0" smtClean="0">
              <a:solidFill>
                <a:schemeClr val="tx1"/>
              </a:solidFill>
            </a:endParaRPr>
          </a:p>
          <a:p>
            <a:pPr marL="0" indent="0" algn="l">
              <a:buNone/>
            </a:pPr>
            <a:r>
              <a:rPr lang="ar-EG" sz="3600" b="1" dirty="0" smtClean="0">
                <a:solidFill>
                  <a:srgbClr val="FF0000"/>
                </a:solidFill>
              </a:rPr>
              <a:t>في رعاية الله وآمنه</a:t>
            </a:r>
            <a:endParaRPr lang="ar-EG" b="1" dirty="0">
              <a:solidFill>
                <a:srgbClr val="FF0000"/>
              </a:solidFill>
            </a:endParaRPr>
          </a:p>
        </p:txBody>
      </p:sp>
    </p:spTree>
    <p:extLst>
      <p:ext uri="{BB962C8B-B14F-4D97-AF65-F5344CB8AC3E}">
        <p14:creationId xmlns:p14="http://schemas.microsoft.com/office/powerpoint/2010/main" val="30864550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971800"/>
            <a:ext cx="7865076" cy="2667000"/>
          </a:xfrm>
        </p:spPr>
        <p:txBody>
          <a:bodyPr>
            <a:noAutofit/>
          </a:bodyPr>
          <a:lstStyle/>
          <a:p>
            <a:pPr marL="0" indent="0" algn="justLow">
              <a:buNone/>
            </a:pPr>
            <a:r>
              <a:rPr lang="ar-SA" sz="3600" dirty="0">
                <a:solidFill>
                  <a:schemeClr val="tx1"/>
                </a:solidFill>
              </a:rPr>
              <a:t>اختلفت المراجع في تحديد عدد خطوات نموذج هاموند على قسمين</a:t>
            </a:r>
            <a:r>
              <a:rPr lang="en-US" sz="3600" dirty="0">
                <a:solidFill>
                  <a:schemeClr val="tx1"/>
                </a:solidFill>
              </a:rPr>
              <a:t>:</a:t>
            </a:r>
          </a:p>
          <a:p>
            <a:r>
              <a:rPr lang="ar-SA" sz="3600" dirty="0">
                <a:solidFill>
                  <a:schemeClr val="tx1"/>
                </a:solidFill>
              </a:rPr>
              <a:t>القسم الأول</a:t>
            </a:r>
            <a:r>
              <a:rPr lang="en-US" sz="3600" dirty="0">
                <a:solidFill>
                  <a:schemeClr val="tx1"/>
                </a:solidFill>
              </a:rPr>
              <a:t>: </a:t>
            </a:r>
            <a:r>
              <a:rPr lang="ar-SA" sz="3600" dirty="0">
                <a:solidFill>
                  <a:schemeClr val="tx1"/>
                </a:solidFill>
              </a:rPr>
              <a:t>حددها بسبع خطوات </a:t>
            </a:r>
            <a:r>
              <a:rPr lang="ar-EG" sz="3600" dirty="0" smtClean="0">
                <a:solidFill>
                  <a:schemeClr val="tx1"/>
                </a:solidFill>
              </a:rPr>
              <a:t>(استراتيجية)</a:t>
            </a:r>
            <a:endParaRPr lang="en-US" sz="3600" dirty="0">
              <a:solidFill>
                <a:schemeClr val="tx1"/>
              </a:solidFill>
            </a:endParaRPr>
          </a:p>
          <a:p>
            <a:r>
              <a:rPr lang="ar-SA" sz="3600" dirty="0">
                <a:solidFill>
                  <a:schemeClr val="tx1"/>
                </a:solidFill>
              </a:rPr>
              <a:t>القسم الثاني</a:t>
            </a:r>
            <a:r>
              <a:rPr lang="en-US" sz="3600" dirty="0">
                <a:solidFill>
                  <a:schemeClr val="tx1"/>
                </a:solidFill>
              </a:rPr>
              <a:t>: </a:t>
            </a:r>
            <a:r>
              <a:rPr lang="ar-SA" sz="3600" dirty="0">
                <a:solidFill>
                  <a:schemeClr val="tx1"/>
                </a:solidFill>
              </a:rPr>
              <a:t>حددها بخمس </a:t>
            </a:r>
            <a:r>
              <a:rPr lang="ar-SA" sz="3600" dirty="0" smtClean="0">
                <a:solidFill>
                  <a:schemeClr val="tx1"/>
                </a:solidFill>
              </a:rPr>
              <a:t>خطوات</a:t>
            </a:r>
            <a:r>
              <a:rPr lang="ar-EG" sz="3600" dirty="0" smtClean="0">
                <a:solidFill>
                  <a:schemeClr val="tx1"/>
                </a:solidFill>
              </a:rPr>
              <a:t> (نموذج)</a:t>
            </a:r>
            <a:endParaRPr lang="en-US" sz="3600" dirty="0">
              <a:solidFill>
                <a:schemeClr val="tx1"/>
              </a:solidFill>
            </a:endParaRPr>
          </a:p>
        </p:txBody>
      </p:sp>
      <p:sp>
        <p:nvSpPr>
          <p:cNvPr id="4" name="Rectangle 3"/>
          <p:cNvSpPr/>
          <p:nvPr/>
        </p:nvSpPr>
        <p:spPr>
          <a:xfrm>
            <a:off x="990600" y="803473"/>
            <a:ext cx="7484076" cy="707886"/>
          </a:xfrm>
          <a:prstGeom prst="rect">
            <a:avLst/>
          </a:prstGeom>
        </p:spPr>
        <p:txBody>
          <a:bodyPr wrap="square">
            <a:spAutoFit/>
          </a:bodyPr>
          <a:lstStyle/>
          <a:p>
            <a:pPr algn="ctr" rtl="1"/>
            <a:r>
              <a:rPr lang="ar-EG" sz="4000" b="1" dirty="0" smtClean="0">
                <a:solidFill>
                  <a:schemeClr val="bg1"/>
                </a:solidFill>
              </a:rPr>
              <a:t>نموذج </a:t>
            </a:r>
            <a:r>
              <a:rPr lang="ar-SA" sz="4000" b="1" dirty="0">
                <a:solidFill>
                  <a:schemeClr val="bg1"/>
                </a:solidFill>
              </a:rPr>
              <a:t>هاموند</a:t>
            </a:r>
            <a:endParaRPr lang="ar-EG" sz="4000" dirty="0">
              <a:solidFill>
                <a:schemeClr val="bg1"/>
              </a:solidFill>
            </a:endParaRPr>
          </a:p>
        </p:txBody>
      </p:sp>
    </p:spTree>
    <p:extLst>
      <p:ext uri="{BB962C8B-B14F-4D97-AF65-F5344CB8AC3E}">
        <p14:creationId xmlns:p14="http://schemas.microsoft.com/office/powerpoint/2010/main" val="25261094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590800"/>
            <a:ext cx="7205133" cy="3763963"/>
          </a:xfrm>
        </p:spPr>
        <p:txBody>
          <a:bodyPr>
            <a:noAutofit/>
          </a:bodyPr>
          <a:lstStyle/>
          <a:p>
            <a:pPr marL="514350" indent="-514350" algn="justLow">
              <a:buFont typeface="+mj-lt"/>
              <a:buAutoNum type="arabicPeriod"/>
            </a:pPr>
            <a:r>
              <a:rPr lang="ar-SA" sz="3200" b="1" dirty="0">
                <a:solidFill>
                  <a:schemeClr val="tx1"/>
                </a:solidFill>
              </a:rPr>
              <a:t>تحديد الجانب أو الجوانب المراد تقويمها في البرنامج</a:t>
            </a:r>
            <a:r>
              <a:rPr lang="ar-SA" sz="3200" b="1" dirty="0" smtClean="0">
                <a:solidFill>
                  <a:schemeClr val="tx1"/>
                </a:solidFill>
              </a:rPr>
              <a:t>.</a:t>
            </a:r>
            <a:endParaRPr lang="ar-EG" sz="3200" b="1" dirty="0" smtClean="0">
              <a:solidFill>
                <a:schemeClr val="tx1"/>
              </a:solidFill>
            </a:endParaRPr>
          </a:p>
          <a:p>
            <a:pPr marL="514350" indent="-514350" algn="justLow">
              <a:buFont typeface="+mj-lt"/>
              <a:buAutoNum type="arabicPeriod"/>
            </a:pPr>
            <a:r>
              <a:rPr lang="ar-SA" sz="3200" b="1" dirty="0">
                <a:solidFill>
                  <a:schemeClr val="tx1"/>
                </a:solidFill>
              </a:rPr>
              <a:t>تحديد الأهداف العامة للبرنامج وتصنيفها</a:t>
            </a:r>
            <a:r>
              <a:rPr lang="ar-EG" sz="3200" b="1" dirty="0">
                <a:solidFill>
                  <a:schemeClr val="tx1"/>
                </a:solidFill>
              </a:rPr>
              <a:t>.</a:t>
            </a:r>
          </a:p>
          <a:p>
            <a:pPr marL="514350" indent="-514350" algn="justLow">
              <a:buFont typeface="+mj-lt"/>
              <a:buAutoNum type="arabicPeriod"/>
            </a:pPr>
            <a:r>
              <a:rPr lang="ar-SA" sz="3200" b="1" dirty="0">
                <a:solidFill>
                  <a:schemeClr val="tx1"/>
                </a:solidFill>
              </a:rPr>
              <a:t>تحليل الأهداف العامة إلى أهداف إجرائية قابلة للملاحظة والقياس</a:t>
            </a:r>
            <a:r>
              <a:rPr lang="ar-EG" sz="3200" b="1" dirty="0">
                <a:solidFill>
                  <a:schemeClr val="tx1"/>
                </a:solidFill>
              </a:rPr>
              <a:t>.</a:t>
            </a:r>
          </a:p>
          <a:p>
            <a:pPr marL="514350" indent="-514350" algn="justLow">
              <a:buFont typeface="+mj-lt"/>
              <a:buAutoNum type="arabicPeriod"/>
            </a:pPr>
            <a:r>
              <a:rPr lang="ar-SA" sz="3200" b="1" dirty="0">
                <a:solidFill>
                  <a:schemeClr val="tx1"/>
                </a:solidFill>
              </a:rPr>
              <a:t>تحديد المتغيرات</a:t>
            </a:r>
            <a:r>
              <a:rPr lang="ar-EG" sz="3200" b="1" dirty="0">
                <a:solidFill>
                  <a:schemeClr val="tx1"/>
                </a:solidFill>
              </a:rPr>
              <a:t> ال</a:t>
            </a:r>
            <a:r>
              <a:rPr lang="ar-SA" sz="3200" b="1" dirty="0">
                <a:solidFill>
                  <a:schemeClr val="tx1"/>
                </a:solidFill>
              </a:rPr>
              <a:t>تي يمكن أن تقاس وتلاحظ فيها الأهداف الإجرائية</a:t>
            </a:r>
            <a:r>
              <a:rPr lang="ar-EG" sz="3200" b="1" dirty="0"/>
              <a:t>.</a:t>
            </a:r>
          </a:p>
        </p:txBody>
      </p:sp>
      <p:sp>
        <p:nvSpPr>
          <p:cNvPr id="3" name="Title 2"/>
          <p:cNvSpPr>
            <a:spLocks noGrp="1"/>
          </p:cNvSpPr>
          <p:nvPr>
            <p:ph type="title"/>
          </p:nvPr>
        </p:nvSpPr>
        <p:spPr/>
        <p:txBody>
          <a:bodyPr/>
          <a:lstStyle/>
          <a:p>
            <a:r>
              <a:rPr lang="ar-EG" b="1" dirty="0" smtClean="0"/>
              <a:t>خطوات التقويم وفق النموذج</a:t>
            </a:r>
            <a:endParaRPr lang="ar-EG" b="1" dirty="0"/>
          </a:p>
        </p:txBody>
      </p:sp>
    </p:spTree>
    <p:extLst>
      <p:ext uri="{BB962C8B-B14F-4D97-AF65-F5344CB8AC3E}">
        <p14:creationId xmlns:p14="http://schemas.microsoft.com/office/powerpoint/2010/main" val="23532082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828800"/>
            <a:ext cx="7696200" cy="3046988"/>
          </a:xfrm>
          <a:prstGeom prst="rect">
            <a:avLst/>
          </a:prstGeom>
        </p:spPr>
        <p:txBody>
          <a:bodyPr wrap="square">
            <a:spAutoFit/>
          </a:bodyPr>
          <a:lstStyle/>
          <a:p>
            <a:pPr marL="173037" algn="justLow" rtl="1"/>
            <a:r>
              <a:rPr lang="ar-EG" sz="3200" b="1" dirty="0" smtClean="0"/>
              <a:t>5. ت</a:t>
            </a:r>
            <a:r>
              <a:rPr lang="ar-SA" sz="3200" b="1" dirty="0" smtClean="0"/>
              <a:t>صميم </a:t>
            </a:r>
            <a:r>
              <a:rPr lang="ar-SA" sz="3200" b="1" dirty="0"/>
              <a:t>أو انتقاء أدوات لقياس هذه الأهداف</a:t>
            </a:r>
            <a:r>
              <a:rPr lang="ar-EG" sz="3200" b="1" dirty="0" smtClean="0"/>
              <a:t>.</a:t>
            </a:r>
            <a:r>
              <a:rPr lang="ar-SA" sz="3200" b="1" dirty="0" smtClean="0"/>
              <a:t> </a:t>
            </a:r>
            <a:endParaRPr lang="ar-EG" sz="3200" b="1" dirty="0" smtClean="0"/>
          </a:p>
          <a:p>
            <a:pPr marL="173037" algn="justLow" rtl="1"/>
            <a:r>
              <a:rPr lang="ar-EG" sz="3200" b="1" dirty="0" smtClean="0"/>
              <a:t>6. </a:t>
            </a:r>
            <a:r>
              <a:rPr lang="ar-SA" sz="3200" b="1" dirty="0" smtClean="0"/>
              <a:t>جمع </a:t>
            </a:r>
            <a:r>
              <a:rPr lang="ar-SA" sz="3200" b="1" dirty="0"/>
              <a:t>بيانات تتعلق بهذه الأهداف باستخدام هذه الأدوات</a:t>
            </a:r>
            <a:r>
              <a:rPr lang="ar-EG" sz="3200" b="1" dirty="0" smtClean="0"/>
              <a:t>.</a:t>
            </a:r>
          </a:p>
          <a:p>
            <a:pPr marL="173038" algn="justLow" rtl="1"/>
            <a:r>
              <a:rPr lang="ar-EG" sz="3200" b="1" dirty="0" smtClean="0"/>
              <a:t>7. </a:t>
            </a:r>
            <a:r>
              <a:rPr lang="ar-SA" sz="3200" b="1" dirty="0" smtClean="0"/>
              <a:t>موازنة </a:t>
            </a:r>
            <a:r>
              <a:rPr lang="ar-SA" sz="3200" b="1" dirty="0"/>
              <a:t>البيانات بالأهداف المطلوبة</a:t>
            </a:r>
            <a:r>
              <a:rPr lang="ar-EG" sz="3200" b="1" dirty="0" smtClean="0"/>
              <a:t>.</a:t>
            </a:r>
            <a:r>
              <a:rPr lang="ar-SA" sz="3200" b="1" dirty="0" smtClean="0"/>
              <a:t> </a:t>
            </a:r>
            <a:r>
              <a:rPr lang="ar-EG" sz="3200" b="1" dirty="0" smtClean="0"/>
              <a:t>(</a:t>
            </a:r>
            <a:r>
              <a:rPr lang="ar-SA" sz="3200" b="1" dirty="0"/>
              <a:t>تقويم السلوك </a:t>
            </a:r>
            <a:r>
              <a:rPr lang="ar-EG" sz="3200" b="1" dirty="0" smtClean="0"/>
              <a:t>أو </a:t>
            </a:r>
            <a:r>
              <a:rPr lang="ar-SA" sz="3200" b="1" dirty="0"/>
              <a:t>تحليل </a:t>
            </a:r>
            <a:r>
              <a:rPr lang="ar-SA" sz="3200" b="1" dirty="0" smtClean="0"/>
              <a:t>النتائج</a:t>
            </a:r>
            <a:r>
              <a:rPr lang="ar-EG" sz="3200" b="1" dirty="0" smtClean="0"/>
              <a:t>).</a:t>
            </a:r>
            <a:r>
              <a:rPr lang="ar-SA" sz="3200" b="1" dirty="0" smtClean="0"/>
              <a:t> </a:t>
            </a:r>
            <a:endParaRPr lang="ar-EG" sz="3200" b="1" dirty="0" smtClean="0"/>
          </a:p>
          <a:p>
            <a:pPr marL="173038" algn="justLow" rtl="1"/>
            <a:r>
              <a:rPr lang="ar-SA" sz="3200" b="1" dirty="0"/>
              <a:t>ويلاحظ أن جميع هذه الخطوات موجهة نحو </a:t>
            </a:r>
            <a:r>
              <a:rPr lang="ar-SA" sz="3200" b="1" dirty="0" smtClean="0"/>
              <a:t>الأهداف</a:t>
            </a:r>
            <a:r>
              <a:rPr lang="ar-EG" sz="3200" dirty="0" smtClean="0"/>
              <a:t>.</a:t>
            </a:r>
            <a:endParaRPr lang="ar-EG" sz="3200" b="1" dirty="0"/>
          </a:p>
        </p:txBody>
      </p:sp>
    </p:spTree>
    <p:extLst>
      <p:ext uri="{BB962C8B-B14F-4D97-AF65-F5344CB8AC3E}">
        <p14:creationId xmlns:p14="http://schemas.microsoft.com/office/powerpoint/2010/main" val="6479789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1036935113"/>
              </p:ext>
            </p:extLst>
          </p:nvPr>
        </p:nvGraphicFramePr>
        <p:xfrm>
          <a:off x="1524000" y="1676400"/>
          <a:ext cx="5943600" cy="4048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063645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2"/>
          <p:cNvSpPr txBox="1">
            <a:spLocks/>
          </p:cNvSpPr>
          <p:nvPr/>
        </p:nvSpPr>
        <p:spPr>
          <a:xfrm>
            <a:off x="2514600" y="1543359"/>
            <a:ext cx="5533390" cy="1252728"/>
          </a:xfrm>
          <a:prstGeom prst="rect">
            <a:avLst/>
          </a:prstGeom>
        </p:spPr>
        <p:txBody>
          <a:bodyPr/>
          <a:lstStyle>
            <a:lvl1pPr algn="ctr" defTabSz="914400" rtl="1" eaLnBrk="1" latinLnBrk="0" hangingPunct="1">
              <a:spcBef>
                <a:spcPct val="0"/>
              </a:spcBef>
              <a:buNone/>
              <a:defRPr sz="4400" kern="1200">
                <a:solidFill>
                  <a:srgbClr val="FFFFFF"/>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r>
              <a:rPr lang="ar-EG" b="1" dirty="0" smtClean="0">
                <a:solidFill>
                  <a:srgbClr val="FF0000"/>
                </a:solidFill>
              </a:rPr>
              <a:t>وصف نموذج </a:t>
            </a:r>
            <a:r>
              <a:rPr lang="ar-EG" b="1" dirty="0" smtClean="0">
                <a:hlinkClick r:id="rId2" action="ppaction://hlinkfile"/>
              </a:rPr>
              <a:t>هاموند</a:t>
            </a:r>
            <a:endParaRPr lang="ar-EG" b="1" dirty="0"/>
          </a:p>
        </p:txBody>
      </p:sp>
    </p:spTree>
    <p:extLst>
      <p:ext uri="{BB962C8B-B14F-4D97-AF65-F5344CB8AC3E}">
        <p14:creationId xmlns:p14="http://schemas.microsoft.com/office/powerpoint/2010/main" val="33200487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828800" y="2057400"/>
            <a:ext cx="5533390" cy="3752850"/>
          </a:xfrm>
          <a:prstGeom prst="rect">
            <a:avLst/>
          </a:prstGeom>
          <a:noFill/>
          <a:ln>
            <a:noFill/>
          </a:ln>
        </p:spPr>
      </p:pic>
      <p:sp>
        <p:nvSpPr>
          <p:cNvPr id="6" name="Title 2"/>
          <p:cNvSpPr txBox="1">
            <a:spLocks/>
          </p:cNvSpPr>
          <p:nvPr/>
        </p:nvSpPr>
        <p:spPr>
          <a:xfrm>
            <a:off x="3352800" y="231813"/>
            <a:ext cx="5533390" cy="1252728"/>
          </a:xfrm>
          <a:prstGeom prst="rect">
            <a:avLst/>
          </a:prstGeom>
        </p:spPr>
        <p:txBody>
          <a:bodyPr/>
          <a:lstStyle>
            <a:lvl1pPr algn="ctr" defTabSz="914400" rtl="1" eaLnBrk="1" latinLnBrk="0" hangingPunct="1">
              <a:spcBef>
                <a:spcPct val="0"/>
              </a:spcBef>
              <a:buNone/>
              <a:defRPr sz="4400" kern="1200">
                <a:solidFill>
                  <a:srgbClr val="FFFFFF"/>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r>
              <a:rPr lang="ar-EG" b="1" dirty="0" smtClean="0"/>
              <a:t>مكعب هاموند</a:t>
            </a:r>
            <a:endParaRPr lang="ar-EG" b="1" dirty="0"/>
          </a:p>
        </p:txBody>
      </p:sp>
    </p:spTree>
    <p:extLst>
      <p:ext uri="{BB962C8B-B14F-4D97-AF65-F5344CB8AC3E}">
        <p14:creationId xmlns:p14="http://schemas.microsoft.com/office/powerpoint/2010/main" val="7161800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362200"/>
            <a:ext cx="7543800" cy="4191000"/>
          </a:xfrm>
        </p:spPr>
        <p:txBody>
          <a:bodyPr>
            <a:noAutofit/>
          </a:bodyPr>
          <a:lstStyle/>
          <a:p>
            <a:pPr marL="514350" indent="-514350" algn="justLow">
              <a:buFont typeface="+mj-lt"/>
              <a:buAutoNum type="arabicPeriod"/>
            </a:pPr>
            <a:r>
              <a:rPr lang="ar-SA" sz="3200" b="1" dirty="0">
                <a:solidFill>
                  <a:schemeClr val="tx1"/>
                </a:solidFill>
              </a:rPr>
              <a:t>تحديد </a:t>
            </a:r>
            <a:r>
              <a:rPr lang="ar-SA" sz="3200" b="1" dirty="0" smtClean="0">
                <a:solidFill>
                  <a:schemeClr val="tx1"/>
                </a:solidFill>
              </a:rPr>
              <a:t>الجوانب </a:t>
            </a:r>
            <a:r>
              <a:rPr lang="ar-SA" sz="3200" b="1" dirty="0">
                <a:solidFill>
                  <a:schemeClr val="tx1"/>
                </a:solidFill>
              </a:rPr>
              <a:t>المراد تقويمها في البرنامج</a:t>
            </a:r>
            <a:r>
              <a:rPr lang="ar-SA" sz="3200" b="1" dirty="0" smtClean="0">
                <a:solidFill>
                  <a:schemeClr val="tx1"/>
                </a:solidFill>
              </a:rPr>
              <a:t>.</a:t>
            </a:r>
            <a:endParaRPr lang="ar-EG" sz="3200" b="1" dirty="0" smtClean="0">
              <a:solidFill>
                <a:schemeClr val="tx1"/>
              </a:solidFill>
            </a:endParaRPr>
          </a:p>
          <a:p>
            <a:pPr marL="514350" indent="-514350" algn="justLow">
              <a:buFont typeface="+mj-lt"/>
              <a:buAutoNum type="arabicPeriod"/>
            </a:pPr>
            <a:r>
              <a:rPr lang="ar-SA" sz="3200" b="1" dirty="0">
                <a:solidFill>
                  <a:schemeClr val="tx1"/>
                </a:solidFill>
              </a:rPr>
              <a:t>تحديد المتغيرات</a:t>
            </a:r>
            <a:r>
              <a:rPr lang="ar-EG" sz="3200" b="1" dirty="0">
                <a:solidFill>
                  <a:schemeClr val="tx1"/>
                </a:solidFill>
              </a:rPr>
              <a:t> ال</a:t>
            </a:r>
            <a:r>
              <a:rPr lang="ar-SA" sz="3200" b="1" dirty="0">
                <a:solidFill>
                  <a:schemeClr val="tx1"/>
                </a:solidFill>
              </a:rPr>
              <a:t>تي يمكن أن تقاس وتلاحظ فيها الأهداف </a:t>
            </a:r>
            <a:r>
              <a:rPr lang="ar-SA" sz="3200" b="1" dirty="0" smtClean="0">
                <a:solidFill>
                  <a:schemeClr val="tx1"/>
                </a:solidFill>
              </a:rPr>
              <a:t>الإجرائية</a:t>
            </a:r>
            <a:r>
              <a:rPr lang="ar-EG" sz="3200" b="1" dirty="0" smtClean="0">
                <a:solidFill>
                  <a:schemeClr val="tx1"/>
                </a:solidFill>
              </a:rPr>
              <a:t>.</a:t>
            </a:r>
          </a:p>
          <a:p>
            <a:pPr marL="514350" indent="-514350" algn="justLow">
              <a:buFont typeface="+mj-lt"/>
              <a:buAutoNum type="arabicPeriod"/>
            </a:pPr>
            <a:r>
              <a:rPr lang="ar-SA" sz="3200" b="1" dirty="0" smtClean="0">
                <a:solidFill>
                  <a:schemeClr val="tx1"/>
                </a:solidFill>
              </a:rPr>
              <a:t>تحديد</a:t>
            </a:r>
            <a:r>
              <a:rPr lang="ar-EG" sz="3200" b="1" dirty="0" smtClean="0">
                <a:solidFill>
                  <a:schemeClr val="tx1"/>
                </a:solidFill>
              </a:rPr>
              <a:t> </a:t>
            </a:r>
            <a:r>
              <a:rPr lang="ar-SA" sz="3200" b="1" dirty="0" smtClean="0">
                <a:solidFill>
                  <a:schemeClr val="tx1"/>
                </a:solidFill>
              </a:rPr>
              <a:t>الأهداف </a:t>
            </a:r>
            <a:r>
              <a:rPr lang="ar-EG" sz="3200" b="1" dirty="0" smtClean="0">
                <a:solidFill>
                  <a:schemeClr val="tx1"/>
                </a:solidFill>
              </a:rPr>
              <a:t>ال</a:t>
            </a:r>
            <a:r>
              <a:rPr lang="ar-SA" sz="3200" b="1" dirty="0" smtClean="0">
                <a:solidFill>
                  <a:schemeClr val="tx1"/>
                </a:solidFill>
              </a:rPr>
              <a:t>إجرائية</a:t>
            </a:r>
            <a:r>
              <a:rPr lang="ar-EG" sz="3200" b="1" dirty="0" smtClean="0">
                <a:solidFill>
                  <a:schemeClr val="tx1"/>
                </a:solidFill>
              </a:rPr>
              <a:t>.</a:t>
            </a:r>
            <a:endParaRPr lang="ar-EG" sz="3200" b="1" dirty="0">
              <a:solidFill>
                <a:schemeClr val="tx1"/>
              </a:solidFill>
            </a:endParaRPr>
          </a:p>
          <a:p>
            <a:pPr marL="514350" indent="-514350" algn="justLow">
              <a:buFont typeface="+mj-lt"/>
              <a:buAutoNum type="arabicPeriod"/>
            </a:pPr>
            <a:r>
              <a:rPr lang="ar-SA" sz="3200" b="1" dirty="0">
                <a:solidFill>
                  <a:schemeClr val="tx1"/>
                </a:solidFill>
              </a:rPr>
              <a:t>تقويم السلوك الذي تحدده الأهداف السلوكية الإجرائية</a:t>
            </a:r>
            <a:r>
              <a:rPr lang="ar-EG" sz="3200" b="1" dirty="0" smtClean="0">
                <a:solidFill>
                  <a:schemeClr val="tx1"/>
                </a:solidFill>
              </a:rPr>
              <a:t>.</a:t>
            </a:r>
          </a:p>
          <a:p>
            <a:pPr marL="514350" indent="-514350" algn="justLow">
              <a:buFont typeface="+mj-lt"/>
              <a:buAutoNum type="arabicPeriod"/>
            </a:pPr>
            <a:r>
              <a:rPr lang="ar-SA" sz="3200" b="1" dirty="0">
                <a:solidFill>
                  <a:schemeClr val="tx1"/>
                </a:solidFill>
              </a:rPr>
              <a:t>تحليل النتائج </a:t>
            </a:r>
            <a:r>
              <a:rPr lang="ar-SA" sz="3200" b="1" dirty="0" smtClean="0">
                <a:solidFill>
                  <a:schemeClr val="tx1"/>
                </a:solidFill>
              </a:rPr>
              <a:t>لمعرفة </a:t>
            </a:r>
            <a:r>
              <a:rPr lang="ar-SA" sz="3200" b="1" dirty="0">
                <a:solidFill>
                  <a:schemeClr val="tx1"/>
                </a:solidFill>
              </a:rPr>
              <a:t>مدى تحقيق كل هدف </a:t>
            </a:r>
            <a:r>
              <a:rPr lang="ar-SA" sz="3200" b="1" dirty="0" smtClean="0">
                <a:solidFill>
                  <a:schemeClr val="tx1"/>
                </a:solidFill>
              </a:rPr>
              <a:t>إجرائي</a:t>
            </a:r>
            <a:r>
              <a:rPr lang="ar-EG" sz="3200" b="1" dirty="0" smtClean="0">
                <a:solidFill>
                  <a:schemeClr val="tx1"/>
                </a:solidFill>
              </a:rPr>
              <a:t>.</a:t>
            </a:r>
            <a:endParaRPr lang="ar-EG" sz="3200" b="1" dirty="0">
              <a:solidFill>
                <a:schemeClr val="tx1"/>
              </a:solidFill>
            </a:endParaRPr>
          </a:p>
        </p:txBody>
      </p:sp>
      <p:sp>
        <p:nvSpPr>
          <p:cNvPr id="3" name="Title 2"/>
          <p:cNvSpPr>
            <a:spLocks noGrp="1"/>
          </p:cNvSpPr>
          <p:nvPr>
            <p:ph type="title"/>
          </p:nvPr>
        </p:nvSpPr>
        <p:spPr/>
        <p:txBody>
          <a:bodyPr/>
          <a:lstStyle/>
          <a:p>
            <a:r>
              <a:rPr lang="ar-EG" b="1" dirty="0" smtClean="0"/>
              <a:t>خطوات التقويم وفق النموذج</a:t>
            </a:r>
            <a:endParaRPr lang="ar-EG" b="1" dirty="0"/>
          </a:p>
        </p:txBody>
      </p:sp>
    </p:spTree>
    <p:extLst>
      <p:ext uri="{BB962C8B-B14F-4D97-AF65-F5344CB8AC3E}">
        <p14:creationId xmlns:p14="http://schemas.microsoft.com/office/powerpoint/2010/main" val="10342984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675466"/>
            <a:ext cx="7408333" cy="3801533"/>
          </a:xfrm>
        </p:spPr>
        <p:txBody>
          <a:bodyPr>
            <a:noAutofit/>
          </a:bodyPr>
          <a:lstStyle/>
          <a:p>
            <a:pPr algn="justLow"/>
            <a:r>
              <a:rPr lang="ar-SA" sz="3200" b="1" dirty="0">
                <a:solidFill>
                  <a:schemeClr val="tx1"/>
                </a:solidFill>
              </a:rPr>
              <a:t>تحديد الأهداف الإجرائية للمنهج</a:t>
            </a:r>
            <a:r>
              <a:rPr lang="ar-EG" sz="3200" b="1" dirty="0" smtClean="0">
                <a:solidFill>
                  <a:schemeClr val="tx1"/>
                </a:solidFill>
              </a:rPr>
              <a:t>.</a:t>
            </a:r>
            <a:endParaRPr lang="ar-EG" sz="3200" b="1" dirty="0">
              <a:solidFill>
                <a:schemeClr val="tx1"/>
              </a:solidFill>
            </a:endParaRPr>
          </a:p>
          <a:p>
            <a:pPr algn="justLow"/>
            <a:r>
              <a:rPr lang="ar-SA" sz="3200" b="1" dirty="0">
                <a:solidFill>
                  <a:schemeClr val="tx1"/>
                </a:solidFill>
              </a:rPr>
              <a:t>استخدام التغذية الراجعة للتقويم لتعديل هذه </a:t>
            </a:r>
            <a:r>
              <a:rPr lang="ar-SA" sz="3200" b="1" dirty="0" smtClean="0">
                <a:solidFill>
                  <a:schemeClr val="tx1"/>
                </a:solidFill>
              </a:rPr>
              <a:t>الأهداف</a:t>
            </a:r>
            <a:r>
              <a:rPr lang="ar-EG" sz="3200" dirty="0" smtClean="0">
                <a:solidFill>
                  <a:schemeClr val="tx1"/>
                </a:solidFill>
              </a:rPr>
              <a:t>.</a:t>
            </a:r>
          </a:p>
          <a:p>
            <a:pPr algn="justLow"/>
            <a:r>
              <a:rPr lang="ar-SA" sz="3200" b="1" dirty="0">
                <a:solidFill>
                  <a:schemeClr val="tx1"/>
                </a:solidFill>
              </a:rPr>
              <a:t>توضيع العلاقة بين مختلف المتغيرات الخاصة بالبرنامج بما يسمى</a:t>
            </a:r>
            <a:r>
              <a:rPr lang="en-US" sz="3200" b="1" dirty="0">
                <a:solidFill>
                  <a:schemeClr val="tx1"/>
                </a:solidFill>
              </a:rPr>
              <a:t> ) </a:t>
            </a:r>
            <a:r>
              <a:rPr lang="ar-SA" sz="3200" b="1" dirty="0">
                <a:solidFill>
                  <a:schemeClr val="tx1"/>
                </a:solidFill>
              </a:rPr>
              <a:t>مكعب البرنامج)</a:t>
            </a:r>
            <a:r>
              <a:rPr lang="en-US" sz="3200" dirty="0" smtClean="0">
                <a:solidFill>
                  <a:schemeClr val="tx1"/>
                </a:solidFill>
              </a:rPr>
              <a:t>.</a:t>
            </a:r>
            <a:endParaRPr lang="ar-EG" sz="3200" dirty="0" smtClean="0">
              <a:solidFill>
                <a:schemeClr val="tx1"/>
              </a:solidFill>
            </a:endParaRPr>
          </a:p>
          <a:p>
            <a:pPr algn="justLow"/>
            <a:r>
              <a:rPr lang="ar-SA" sz="3200" b="1" dirty="0">
                <a:solidFill>
                  <a:schemeClr val="tx1"/>
                </a:solidFill>
              </a:rPr>
              <a:t>سهل الفهم والمتابعة والتحقق، وبسيط وتعتبر هى نقطة قوته الأولى</a:t>
            </a:r>
            <a:r>
              <a:rPr lang="ar-EG" sz="3200" b="1" dirty="0" smtClean="0">
                <a:solidFill>
                  <a:schemeClr val="tx1"/>
                </a:solidFill>
              </a:rPr>
              <a:t>.</a:t>
            </a:r>
            <a:endParaRPr lang="ar-EG" sz="3200" b="1" dirty="0">
              <a:solidFill>
                <a:schemeClr val="tx1"/>
              </a:solidFill>
            </a:endParaRPr>
          </a:p>
        </p:txBody>
      </p:sp>
      <p:sp>
        <p:nvSpPr>
          <p:cNvPr id="3" name="Title 2"/>
          <p:cNvSpPr>
            <a:spLocks noGrp="1"/>
          </p:cNvSpPr>
          <p:nvPr>
            <p:ph type="title"/>
          </p:nvPr>
        </p:nvSpPr>
        <p:spPr/>
        <p:txBody>
          <a:bodyPr/>
          <a:lstStyle/>
          <a:p>
            <a:r>
              <a:rPr lang="ar-EG" b="1" dirty="0" smtClean="0"/>
              <a:t>مميزات نموذج هاموند</a:t>
            </a:r>
            <a:endParaRPr lang="ar-EG" b="1" dirty="0"/>
          </a:p>
        </p:txBody>
      </p:sp>
    </p:spTree>
    <p:extLst>
      <p:ext uri="{BB962C8B-B14F-4D97-AF65-F5344CB8AC3E}">
        <p14:creationId xmlns:p14="http://schemas.microsoft.com/office/powerpoint/2010/main" val="41534037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Waveform">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1417</TotalTime>
  <Words>623</Words>
  <Application>Microsoft Office PowerPoint</Application>
  <PresentationFormat>On-screen Show (4:3)</PresentationFormat>
  <Paragraphs>83</Paragraphs>
  <Slides>19</Slides>
  <Notes>0</Notes>
  <HiddenSlides>0</HiddenSlides>
  <MMClips>0</MMClips>
  <ScaleCrop>false</ScaleCrop>
  <HeadingPairs>
    <vt:vector size="4" baseType="variant">
      <vt:variant>
        <vt:lpstr>Theme</vt:lpstr>
      </vt:variant>
      <vt:variant>
        <vt:i4>3</vt:i4>
      </vt:variant>
      <vt:variant>
        <vt:lpstr>Slide Titles</vt:lpstr>
      </vt:variant>
      <vt:variant>
        <vt:i4>19</vt:i4>
      </vt:variant>
    </vt:vector>
  </HeadingPairs>
  <TitlesOfParts>
    <vt:vector size="22" baseType="lpstr">
      <vt:lpstr>Waveform</vt:lpstr>
      <vt:lpstr>Office Theme</vt:lpstr>
      <vt:lpstr>2_Waveform</vt:lpstr>
      <vt:lpstr>بعض النماذج الأجنبية                         لتقويم المناهج</vt:lpstr>
      <vt:lpstr>PowerPoint Presentation</vt:lpstr>
      <vt:lpstr>خطوات التقويم وفق النموذج</vt:lpstr>
      <vt:lpstr>PowerPoint Presentation</vt:lpstr>
      <vt:lpstr>PowerPoint Presentation</vt:lpstr>
      <vt:lpstr>PowerPoint Presentation</vt:lpstr>
      <vt:lpstr>PowerPoint Presentation</vt:lpstr>
      <vt:lpstr>خطوات التقويم وفق النموذج</vt:lpstr>
      <vt:lpstr>مميزات نموذج هاموند</vt:lpstr>
      <vt:lpstr>PowerPoint Presentation</vt:lpstr>
      <vt:lpstr>عيوب نموذج هاموند</vt:lpstr>
      <vt:lpstr>PowerPoint Presentation</vt:lpstr>
      <vt:lpstr>نموذج أوليفا</vt:lpstr>
      <vt:lpstr>وصف نموذج أوليفا</vt:lpstr>
      <vt:lpstr>PowerPoint Presentation</vt:lpstr>
      <vt:lpstr>مميزات نموذج أوليفا</vt:lpstr>
      <vt:lpstr>نموذج روجرز</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تعليم الطفل الارقام  والعد</dc:title>
  <dc:creator>EDU</dc:creator>
  <cp:lastModifiedBy>EDU</cp:lastModifiedBy>
  <cp:revision>159</cp:revision>
  <dcterms:created xsi:type="dcterms:W3CDTF">2006-08-16T00:00:00Z</dcterms:created>
  <dcterms:modified xsi:type="dcterms:W3CDTF">2020-03-19T18:51:55Z</dcterms:modified>
</cp:coreProperties>
</file>